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00FF99"/>
    <a:srgbClr val="66FF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4292C-DDF9-4AA3-8957-5AE4394A86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69CF7D-A078-408E-A174-B76F3C749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9832A-1B9F-48FD-B632-45AE9B361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246BB-860F-43D0-81B9-20AF47C8A936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405C3-FF6D-4AE3-98ED-A2F3B1299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4C510-3CA6-48D0-AA85-ED48AF11E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101E6-821A-402C-9A65-16A7D7DE74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1094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BA7EE-3652-4B06-BFAD-1AEC1CDE6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F9CEE1-F7EE-44E2-988B-44AA432EAB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74CA8-63BD-4B3F-9455-E49B30CF7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246BB-860F-43D0-81B9-20AF47C8A936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70FBB-F978-4F39-9354-811DBEA61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798F1-59C3-472F-BF0F-996E9B7D2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101E6-821A-402C-9A65-16A7D7DE74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0627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BA3B12-A495-4AD1-A5CE-0F6E2882FB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619858-ECFD-429C-96B8-28A3607D65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C895E-DFB7-42AB-8F26-B2AE258EA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246BB-860F-43D0-81B9-20AF47C8A936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5F5EDC-C177-4F5E-B46E-A88B12143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59C56-DA67-4A73-A29F-5AAD971B3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101E6-821A-402C-9A65-16A7D7DE74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38447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D1FC0-40B6-43E6-ADDE-79F7857D9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084B0-D318-4AB6-BD8D-B2D7BE2AE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BDFE4-600D-4B02-B5E3-D70487BD1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246BB-860F-43D0-81B9-20AF47C8A936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12B33-3C2A-4EFF-94F6-93E7F06A4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736DD-C4CA-4FBB-872B-8760CE84E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101E6-821A-402C-9A65-16A7D7DE74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9025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5C69F-7E84-4218-810A-BD7F9F945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3E75BE-D996-48C6-A22F-70417BD150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0AB9F-A71E-46E2-A13C-52E204EE6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246BB-860F-43D0-81B9-20AF47C8A936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A6AAA-916A-472F-8AE3-EC5BB7796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05581-3777-40CF-AAEE-A3E040A86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101E6-821A-402C-9A65-16A7D7DE74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70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4C17B-249B-4148-8714-F9341E46A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9F8FC-DB4A-4BF4-9CF0-78B3EAA3B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317E4B-C5D1-4C4D-9069-0EFDE6522E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074CFA-F59A-45A7-BF99-E5639BABB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246BB-860F-43D0-81B9-20AF47C8A936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5FAAFE-4F30-401D-9AAB-9ABE8C8A5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09B6E7-1A81-4B97-8CDA-A7AED9355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101E6-821A-402C-9A65-16A7D7DE74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6557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8D70C-29E4-4EBB-AB1B-3281BCFF9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C42A2F-AB6C-4BC7-AC6D-C49A28790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C0F850-071E-49CE-ACD7-91D7C127FD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A85810-3058-448D-8F11-5BE1D57710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9631C8-8860-4B35-A28E-CD31C79FD7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DB96E3-689D-43C5-BC96-ABF56EB91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246BB-860F-43D0-81B9-20AF47C8A936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7DF636-440B-47E5-A821-77E0B434E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50A58C-498B-4420-B6EC-A9074F84D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101E6-821A-402C-9A65-16A7D7DE74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429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F03B7-729A-454B-986D-B0B6C7E21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A01603-D30A-4984-8B62-5BE3AE061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246BB-860F-43D0-81B9-20AF47C8A936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C7D496-FBE0-4381-9E21-C1B1CC9CE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F81E45-22A8-4D0A-800E-2E107C519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101E6-821A-402C-9A65-16A7D7DE74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6696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E62AB5-ABD9-450D-BAF9-66423AF58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246BB-860F-43D0-81B9-20AF47C8A936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1229FD-80E5-4F96-92B1-3DCF80933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DA02E3-95B6-4317-A91A-1B2303831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101E6-821A-402C-9A65-16A7D7DE74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9347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3184E-CAB3-4151-B480-F72C9856A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DE04E-ECAD-4685-9F16-BE8FFEA78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027E77-A46B-482B-BEE8-455C742C82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694A76-E64B-4E22-806E-8E7989D9C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246BB-860F-43D0-81B9-20AF47C8A936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26A9F1-4F6B-4B0B-A93E-B843A1288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B0E36A-1B58-4818-98C8-25DCE5D91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101E6-821A-402C-9A65-16A7D7DE74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0998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3BAF0-0B0F-4D90-ABF6-31317FCD1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C69AB7-3723-45D4-8438-1CC822682D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69A693-0476-4DD9-9EBD-AFB5F58916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2B487B-F0AC-43F2-902E-3833C43D8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246BB-860F-43D0-81B9-20AF47C8A936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22B8D3-8BE2-4E6E-9F2B-40B270305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6ECE0F-CB96-454E-A5EF-205F4A617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101E6-821A-402C-9A65-16A7D7DE74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7329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EFAD71-756D-4808-9F96-93F617746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9AA418-E06F-4B90-9351-4B11A466B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42AEC-0495-4420-8E8E-0767C5F917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246BB-860F-43D0-81B9-20AF47C8A936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DD6C7-CD36-4217-8C3D-39FA004572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B65CA-ADCB-46E9-ADD8-17600FCFB4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101E6-821A-402C-9A65-16A7D7DE74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9247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2F36D-97CB-44D1-AED8-B6D906150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8328"/>
            <a:ext cx="9348216" cy="3995928"/>
          </a:xfrm>
        </p:spPr>
        <p:txBody>
          <a:bodyPr>
            <a:normAutofit/>
          </a:bodyPr>
          <a:lstStyle/>
          <a:p>
            <a:r>
              <a:rPr lang="hr-HR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Igra asocijacije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917E47-07E2-4D1F-8F2B-8E8A364FD4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7497" y="5682647"/>
            <a:ext cx="9144000" cy="1655762"/>
          </a:xfrm>
        </p:spPr>
        <p:txBody>
          <a:bodyPr>
            <a:normAutofit/>
          </a:bodyPr>
          <a:lstStyle/>
          <a:p>
            <a:r>
              <a:rPr lang="hr-HR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Nina Bekavac 6.a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E6D66D-A294-4A9A-B12C-D8CAF2C852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4805" y="480863"/>
            <a:ext cx="3322390" cy="261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167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ACC94C3-C5BD-4871-A8A5-5D3FD7D743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551163"/>
              </p:ext>
            </p:extLst>
          </p:nvPr>
        </p:nvGraphicFramePr>
        <p:xfrm>
          <a:off x="2032000" y="719666"/>
          <a:ext cx="8127999" cy="518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93123109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81054486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189937874"/>
                    </a:ext>
                  </a:extLst>
                </a:gridCol>
              </a:tblGrid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ATLETIKA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AZIJA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2020.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871639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TRENING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GEJŠA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4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662515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OPREMA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TOKIO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29.2.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687747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NATJECANJE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SUSHI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366 DANA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930306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SPORT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JAPAN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PRIJESTUPNA GODINA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058760"/>
                  </a:ext>
                </a:extLst>
              </a:tr>
              <a:tr h="864000">
                <a:tc gridSpan="3">
                  <a:txBody>
                    <a:bodyPr/>
                    <a:lstStyle/>
                    <a:p>
                      <a:pPr algn="ctr"/>
                      <a:r>
                        <a:rPr lang="hr-HR" dirty="0"/>
                        <a:t>OLIMPIJSKE IGRE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2643472"/>
                  </a:ext>
                </a:extLst>
              </a:tr>
            </a:tbl>
          </a:graphicData>
        </a:graphic>
      </p:graphicFrame>
      <p:sp>
        <p:nvSpPr>
          <p:cNvPr id="32" name="Rectangle 31">
            <a:extLst>
              <a:ext uri="{FF2B5EF4-FFF2-40B4-BE49-F238E27FC236}">
                <a16:creationId xmlns:a16="http://schemas.microsoft.com/office/drawing/2014/main" id="{E21344C1-0C28-4557-888B-0F32B1730D80}"/>
              </a:ext>
            </a:extLst>
          </p:cNvPr>
          <p:cNvSpPr/>
          <p:nvPr/>
        </p:nvSpPr>
        <p:spPr>
          <a:xfrm>
            <a:off x="2032000" y="719666"/>
            <a:ext cx="2699798" cy="869437"/>
          </a:xfrm>
          <a:prstGeom prst="rect">
            <a:avLst/>
          </a:prstGeom>
          <a:solidFill>
            <a:srgbClr val="00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BB86131-EA30-4B26-895D-249145C66E5E}"/>
              </a:ext>
            </a:extLst>
          </p:cNvPr>
          <p:cNvSpPr/>
          <p:nvPr/>
        </p:nvSpPr>
        <p:spPr>
          <a:xfrm>
            <a:off x="2032000" y="1589103"/>
            <a:ext cx="2699798" cy="869437"/>
          </a:xfrm>
          <a:prstGeom prst="rect">
            <a:avLst/>
          </a:prstGeom>
          <a:solidFill>
            <a:srgbClr val="00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A2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B10677D-5CE5-4BD6-B139-EAB10597A1FA}"/>
              </a:ext>
            </a:extLst>
          </p:cNvPr>
          <p:cNvSpPr/>
          <p:nvPr/>
        </p:nvSpPr>
        <p:spPr>
          <a:xfrm>
            <a:off x="2032000" y="2458540"/>
            <a:ext cx="2699798" cy="869437"/>
          </a:xfrm>
          <a:prstGeom prst="rect">
            <a:avLst/>
          </a:prstGeom>
          <a:solidFill>
            <a:srgbClr val="00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A3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FCC9CED-B35C-45CE-9372-679BB0C7E43E}"/>
              </a:ext>
            </a:extLst>
          </p:cNvPr>
          <p:cNvSpPr/>
          <p:nvPr/>
        </p:nvSpPr>
        <p:spPr>
          <a:xfrm>
            <a:off x="2032000" y="3327977"/>
            <a:ext cx="2699798" cy="869437"/>
          </a:xfrm>
          <a:prstGeom prst="rect">
            <a:avLst/>
          </a:prstGeom>
          <a:solidFill>
            <a:srgbClr val="00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A4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61A44AC-0986-453D-AD65-40DAF177E065}"/>
              </a:ext>
            </a:extLst>
          </p:cNvPr>
          <p:cNvSpPr/>
          <p:nvPr/>
        </p:nvSpPr>
        <p:spPr>
          <a:xfrm>
            <a:off x="2032001" y="5019669"/>
            <a:ext cx="8113696" cy="883997"/>
          </a:xfrm>
          <a:prstGeom prst="rect">
            <a:avLst/>
          </a:prstGeom>
          <a:solidFill>
            <a:srgbClr val="00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KONAČNO RJEŠENJE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E41ED8-5F27-47D6-8A59-7F99558931C9}"/>
              </a:ext>
            </a:extLst>
          </p:cNvPr>
          <p:cNvSpPr/>
          <p:nvPr/>
        </p:nvSpPr>
        <p:spPr>
          <a:xfrm>
            <a:off x="2032000" y="4173824"/>
            <a:ext cx="2699798" cy="869436"/>
          </a:xfrm>
          <a:prstGeom prst="rect">
            <a:avLst/>
          </a:prstGeom>
          <a:solidFill>
            <a:srgbClr val="00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STUPAC A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BA54290-DB07-4F31-A867-B02E3640A4BD}"/>
              </a:ext>
            </a:extLst>
          </p:cNvPr>
          <p:cNvSpPr/>
          <p:nvPr/>
        </p:nvSpPr>
        <p:spPr>
          <a:xfrm>
            <a:off x="4731798" y="719666"/>
            <a:ext cx="2714100" cy="869437"/>
          </a:xfrm>
          <a:prstGeom prst="rect">
            <a:avLst/>
          </a:prstGeom>
          <a:solidFill>
            <a:srgbClr val="00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719BA82-2857-45A2-8E91-EEB16495BC42}"/>
              </a:ext>
            </a:extLst>
          </p:cNvPr>
          <p:cNvSpPr/>
          <p:nvPr/>
        </p:nvSpPr>
        <p:spPr>
          <a:xfrm>
            <a:off x="4731798" y="1596829"/>
            <a:ext cx="2714096" cy="861710"/>
          </a:xfrm>
          <a:prstGeom prst="rect">
            <a:avLst/>
          </a:prstGeom>
          <a:solidFill>
            <a:srgbClr val="00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B2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B62D542-E256-4F8F-AD1C-7D4B9DB4F864}"/>
              </a:ext>
            </a:extLst>
          </p:cNvPr>
          <p:cNvSpPr/>
          <p:nvPr/>
        </p:nvSpPr>
        <p:spPr>
          <a:xfrm>
            <a:off x="4731797" y="2458539"/>
            <a:ext cx="2714099" cy="869437"/>
          </a:xfrm>
          <a:prstGeom prst="rect">
            <a:avLst/>
          </a:prstGeom>
          <a:solidFill>
            <a:srgbClr val="00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8B13FFA-089B-4C87-8FC8-CEF6BB5FA301}"/>
              </a:ext>
            </a:extLst>
          </p:cNvPr>
          <p:cNvSpPr/>
          <p:nvPr/>
        </p:nvSpPr>
        <p:spPr>
          <a:xfrm>
            <a:off x="4731798" y="3327976"/>
            <a:ext cx="2714100" cy="869437"/>
          </a:xfrm>
          <a:prstGeom prst="rect">
            <a:avLst/>
          </a:prstGeom>
          <a:solidFill>
            <a:srgbClr val="00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B4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D6CE4F0-118D-4057-B186-3905FA0D3EF8}"/>
              </a:ext>
            </a:extLst>
          </p:cNvPr>
          <p:cNvSpPr/>
          <p:nvPr/>
        </p:nvSpPr>
        <p:spPr>
          <a:xfrm>
            <a:off x="4731799" y="4173823"/>
            <a:ext cx="2714097" cy="869436"/>
          </a:xfrm>
          <a:prstGeom prst="rect">
            <a:avLst/>
          </a:prstGeom>
          <a:solidFill>
            <a:srgbClr val="00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STUPAC B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CD5B111-8C29-4CD2-AB52-9F5372BFBD01}"/>
              </a:ext>
            </a:extLst>
          </p:cNvPr>
          <p:cNvSpPr/>
          <p:nvPr/>
        </p:nvSpPr>
        <p:spPr>
          <a:xfrm>
            <a:off x="7445898" y="719665"/>
            <a:ext cx="2699798" cy="869437"/>
          </a:xfrm>
          <a:prstGeom prst="rect">
            <a:avLst/>
          </a:prstGeom>
          <a:solidFill>
            <a:srgbClr val="00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C1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D1F7F35-BF54-49E3-93CD-A8282E044D56}"/>
              </a:ext>
            </a:extLst>
          </p:cNvPr>
          <p:cNvSpPr/>
          <p:nvPr/>
        </p:nvSpPr>
        <p:spPr>
          <a:xfrm>
            <a:off x="7445894" y="1589102"/>
            <a:ext cx="2699802" cy="878467"/>
          </a:xfrm>
          <a:prstGeom prst="rect">
            <a:avLst/>
          </a:prstGeom>
          <a:solidFill>
            <a:srgbClr val="00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C2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C9FE2BB-AB19-4720-886A-199768308015}"/>
              </a:ext>
            </a:extLst>
          </p:cNvPr>
          <p:cNvSpPr/>
          <p:nvPr/>
        </p:nvSpPr>
        <p:spPr>
          <a:xfrm>
            <a:off x="7445898" y="2458538"/>
            <a:ext cx="2699798" cy="854878"/>
          </a:xfrm>
          <a:prstGeom prst="rect">
            <a:avLst/>
          </a:prstGeom>
          <a:solidFill>
            <a:srgbClr val="00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C3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BDFC19C-D12C-4547-855A-1F1F26FE96A6}"/>
              </a:ext>
            </a:extLst>
          </p:cNvPr>
          <p:cNvSpPr/>
          <p:nvPr/>
        </p:nvSpPr>
        <p:spPr>
          <a:xfrm>
            <a:off x="7445898" y="3320250"/>
            <a:ext cx="2699798" cy="877164"/>
          </a:xfrm>
          <a:prstGeom prst="rect">
            <a:avLst/>
          </a:prstGeom>
          <a:solidFill>
            <a:srgbClr val="00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C4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6660E98-9583-4B09-886D-55D82C0B18D9}"/>
              </a:ext>
            </a:extLst>
          </p:cNvPr>
          <p:cNvSpPr/>
          <p:nvPr/>
        </p:nvSpPr>
        <p:spPr>
          <a:xfrm>
            <a:off x="7445894" y="4182851"/>
            <a:ext cx="2699798" cy="860408"/>
          </a:xfrm>
          <a:prstGeom prst="rect">
            <a:avLst/>
          </a:prstGeom>
          <a:solidFill>
            <a:srgbClr val="00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STUPAC C</a:t>
            </a:r>
          </a:p>
        </p:txBody>
      </p:sp>
    </p:spTree>
    <p:extLst>
      <p:ext uri="{BB962C8B-B14F-4D97-AF65-F5344CB8AC3E}">
        <p14:creationId xmlns:p14="http://schemas.microsoft.com/office/powerpoint/2010/main" val="365380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48</Words>
  <Application>Microsoft Office PowerPoint</Application>
  <PresentationFormat>Widescreen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Igra asocijacije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Igra asocijacije</dc:title>
  <dc:creator>user</dc:creator>
  <cp:lastModifiedBy>user</cp:lastModifiedBy>
  <cp:revision>9</cp:revision>
  <dcterms:created xsi:type="dcterms:W3CDTF">2020-04-21T17:57:32Z</dcterms:created>
  <dcterms:modified xsi:type="dcterms:W3CDTF">2020-04-21T22:36:00Z</dcterms:modified>
</cp:coreProperties>
</file>