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577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4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52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06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0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321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1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06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07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84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796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D391-FA85-48F4-A629-03B8C5DB86AC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AF1D-5133-4045-92DF-543DC47109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86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IGRA ASOCIJACIJA</a:t>
            </a:r>
            <a:endParaRPr lang="hr-HR" sz="6600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3200" dirty="0" smtClean="0">
                <a:solidFill>
                  <a:srgbClr val="0070C0"/>
                </a:solidFill>
                <a:latin typeface="Bahnschrift SemiBold" panose="020B0502040204020203" pitchFamily="34" charset="0"/>
              </a:rPr>
              <a:t>PETRA TABAK 6.A</a:t>
            </a:r>
            <a:endParaRPr lang="hr-HR" sz="32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75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16302"/>
              </p:ext>
            </p:extLst>
          </p:nvPr>
        </p:nvGraphicFramePr>
        <p:xfrm>
          <a:off x="2084173" y="730941"/>
          <a:ext cx="5913000" cy="3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000"/>
                <a:gridCol w="1971000"/>
                <a:gridCol w="1971000"/>
              </a:tblGrid>
              <a:tr h="60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ZALEĐE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IGRAČA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KOBE BRYANT</a:t>
                      </a:r>
                      <a:endParaRPr lang="hr-H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IGRAČA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MINUTA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TRICA</a:t>
                      </a:r>
                      <a:endParaRPr lang="hr-H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TRAVNATO</a:t>
                      </a:r>
                      <a:r>
                        <a:rPr lang="hr-H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IGRALIŠTE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RUKA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 IGRAČA</a:t>
                      </a:r>
                      <a:endParaRPr lang="hr-H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MINUTA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DVORANA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KOŠ</a:t>
                      </a:r>
                      <a:endParaRPr lang="hr-HR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7030A0"/>
                          </a:solidFill>
                          <a:latin typeface="Berlin Sans FB Demi" panose="020E0802020502020306" pitchFamily="34" charset="0"/>
                        </a:rPr>
                        <a:t>NOGOMET</a:t>
                      </a:r>
                      <a:endParaRPr lang="hr-HR" dirty="0">
                        <a:solidFill>
                          <a:srgbClr val="7030A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70C0"/>
                          </a:solidFill>
                          <a:latin typeface="Bauhaus 93" panose="04030905020B02020C02" pitchFamily="82" charset="0"/>
                        </a:rPr>
                        <a:t>RUKOMET</a:t>
                      </a:r>
                      <a:endParaRPr lang="hr-HR" dirty="0">
                        <a:solidFill>
                          <a:srgbClr val="0070C0"/>
                        </a:solidFill>
                        <a:latin typeface="Bauhaus 93" panose="04030905020B02020C02" pitchFamily="8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uhaus 93" panose="04030905020B02020C02" pitchFamily="82" charset="0"/>
                        </a:rPr>
                        <a:t>KOŠARKA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uhaus 93" panose="04030905020B02020C02" pitchFamily="82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0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lgerian" panose="04020705040A02060702" pitchFamily="82" charset="0"/>
                        </a:rPr>
                        <a:t>SPORTOVI</a:t>
                      </a:r>
                      <a:endParaRPr lang="hr-HR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lgerian" panose="04020705040A02060702" pitchFamily="82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2067697" y="733168"/>
            <a:ext cx="1993557" cy="617838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2075935" y="1342768"/>
            <a:ext cx="1993557" cy="584886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075935" y="1927654"/>
            <a:ext cx="1993557" cy="63431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075935" y="2561968"/>
            <a:ext cx="1993557" cy="59312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075935" y="3155092"/>
            <a:ext cx="1993557" cy="626076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2075935" y="3789406"/>
            <a:ext cx="5914768" cy="576648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RIJEŠENJE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069492" y="733168"/>
            <a:ext cx="1944130" cy="597243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4069492" y="1342768"/>
            <a:ext cx="1944130" cy="584886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069492" y="2570206"/>
            <a:ext cx="1944130" cy="59312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069492" y="3171568"/>
            <a:ext cx="1944130" cy="59312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013622" y="724930"/>
            <a:ext cx="1977081" cy="601362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013622" y="1334530"/>
            <a:ext cx="1977081" cy="59312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013622" y="1935892"/>
            <a:ext cx="1977081" cy="626076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013622" y="2553730"/>
            <a:ext cx="1977081" cy="601362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4069492" y="1927654"/>
            <a:ext cx="1944130" cy="634314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6013622" y="3163330"/>
            <a:ext cx="1977081" cy="609600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567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5" grpId="0" animBg="1"/>
      <p:bldP spid="15" grpId="1" animBg="1"/>
      <p:bldP spid="16" grpId="0" animBg="1"/>
      <p:bldP spid="17" grpId="0" animBg="1"/>
      <p:bldP spid="19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5" grpId="0" animBg="1"/>
      <p:bldP spid="27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</Words>
  <Application>Microsoft Office PowerPoint</Application>
  <PresentationFormat>Široki zaslon</PresentationFormat>
  <Paragraphs>34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10" baseType="lpstr">
      <vt:lpstr>Algerian</vt:lpstr>
      <vt:lpstr>Arial</vt:lpstr>
      <vt:lpstr>Bahnschrift SemiBold</vt:lpstr>
      <vt:lpstr>Bauhaus 93</vt:lpstr>
      <vt:lpstr>Berlin Sans FB Demi</vt:lpstr>
      <vt:lpstr>Calibri</vt:lpstr>
      <vt:lpstr>Calibri Light</vt:lpstr>
      <vt:lpstr>Tema sustava Office</vt:lpstr>
      <vt:lpstr>IGRA ASOCIJACIJA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IVICA TABAK</dc:creator>
  <cp:lastModifiedBy>IVICA TABAK</cp:lastModifiedBy>
  <cp:revision>6</cp:revision>
  <dcterms:created xsi:type="dcterms:W3CDTF">2020-04-21T15:48:50Z</dcterms:created>
  <dcterms:modified xsi:type="dcterms:W3CDTF">2020-04-21T16:32:49Z</dcterms:modified>
</cp:coreProperties>
</file>