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7651-D013-4F15-ABAA-3226EBBB4D11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5BD6-351E-4FFB-858A-D974777D39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2292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7651-D013-4F15-ABAA-3226EBBB4D11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5BD6-351E-4FFB-858A-D974777D39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3558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7651-D013-4F15-ABAA-3226EBBB4D11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5BD6-351E-4FFB-858A-D974777D3900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8987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7651-D013-4F15-ABAA-3226EBBB4D11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5BD6-351E-4FFB-858A-D974777D39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9036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7651-D013-4F15-ABAA-3226EBBB4D11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5BD6-351E-4FFB-858A-D974777D3900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0548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7651-D013-4F15-ABAA-3226EBBB4D11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5BD6-351E-4FFB-858A-D974777D39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1673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7651-D013-4F15-ABAA-3226EBBB4D11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5BD6-351E-4FFB-858A-D974777D39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5051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7651-D013-4F15-ABAA-3226EBBB4D11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5BD6-351E-4FFB-858A-D974777D39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902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7651-D013-4F15-ABAA-3226EBBB4D11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5BD6-351E-4FFB-858A-D974777D39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5698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7651-D013-4F15-ABAA-3226EBBB4D11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5BD6-351E-4FFB-858A-D974777D39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1889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7651-D013-4F15-ABAA-3226EBBB4D11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5BD6-351E-4FFB-858A-D974777D39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7351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7651-D013-4F15-ABAA-3226EBBB4D11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5BD6-351E-4FFB-858A-D974777D39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183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7651-D013-4F15-ABAA-3226EBBB4D11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5BD6-351E-4FFB-858A-D974777D39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513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7651-D013-4F15-ABAA-3226EBBB4D11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5BD6-351E-4FFB-858A-D974777D39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592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7651-D013-4F15-ABAA-3226EBBB4D11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5BD6-351E-4FFB-858A-D974777D39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221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5BD6-351E-4FFB-858A-D974777D3900}" type="slidenum">
              <a:rPr lang="hr-HR" smtClean="0"/>
              <a:t>‹#›</a:t>
            </a:fld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07651-D013-4F15-ABAA-3226EBBB4D11}" type="datetimeFigureOut">
              <a:rPr lang="hr-HR" smtClean="0"/>
              <a:t>19.4.2020.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373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07651-D013-4F15-ABAA-3226EBBB4D11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7B5BD6-351E-4FFB-858A-D974777D39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1290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IGRA ASOCIJACIJE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Marino Guć  6.b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450" y="654330"/>
            <a:ext cx="2299607" cy="229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4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738181"/>
              </p:ext>
            </p:extLst>
          </p:nvPr>
        </p:nvGraphicFramePr>
        <p:xfrm>
          <a:off x="2032000" y="719666"/>
          <a:ext cx="7992000" cy="47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000"/>
                <a:gridCol w="2664000"/>
                <a:gridCol w="2664000"/>
              </a:tblGrid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Složeno gl. vrijeme</a:t>
                      </a:r>
                      <a:endParaRPr lang="hr-HR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Prošlo svršeno gl. vrijeme</a:t>
                      </a:r>
                      <a:endParaRPr lang="hr-HR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Prošlo nesvršeno gl.</a:t>
                      </a:r>
                      <a:r>
                        <a:rPr lang="hr-HR" baseline="0" dirty="0" smtClean="0"/>
                        <a:t> vrijeme</a:t>
                      </a:r>
                      <a:endParaRPr lang="hr-HR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Prošli gl. oblik</a:t>
                      </a:r>
                      <a:endParaRPr lang="hr-HR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Jednostavni gl. oblik</a:t>
                      </a:r>
                      <a:endParaRPr lang="hr-HR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Jednostavni gl. oblik</a:t>
                      </a:r>
                    </a:p>
                    <a:p>
                      <a:pPr algn="ctr"/>
                      <a:endParaRPr lang="hr-HR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Nastavci:-o,</a:t>
                      </a:r>
                      <a:r>
                        <a:rPr lang="hr-HR" baseline="0" dirty="0" smtClean="0"/>
                        <a:t> -la, -lo, -li, -le, -la</a:t>
                      </a:r>
                      <a:endParaRPr lang="hr-HR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Tvori se od svršenih gl.</a:t>
                      </a:r>
                      <a:endParaRPr lang="hr-HR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Nastavci:-ah, -jah, -ijah (1.l.jd.)</a:t>
                      </a:r>
                      <a:endParaRPr lang="hr-HR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Gl. Pridjev radni</a:t>
                      </a:r>
                      <a:endParaRPr lang="hr-HR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Nastavci:-oh, -e,-e,- osmo,  -oste, -oše</a:t>
                      </a:r>
                      <a:endParaRPr lang="hr-HR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Tvori se samo od nesvršenih glagola</a:t>
                      </a:r>
                      <a:endParaRPr lang="hr-HR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PERFEKT</a:t>
                      </a:r>
                      <a:endParaRPr lang="hr-HR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AORIST</a:t>
                      </a:r>
                      <a:endParaRPr lang="hr-HR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IMPERFEKT</a:t>
                      </a:r>
                      <a:endParaRPr lang="hr-HR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</a:tr>
              <a:tr h="792000">
                <a:tc gridSpan="3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Prošla</a:t>
                      </a:r>
                      <a:r>
                        <a:rPr lang="hr-HR" baseline="0" dirty="0" smtClean="0"/>
                        <a:t> glagolska vremena </a:t>
                      </a:r>
                      <a:endParaRPr lang="hr-H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995055" y="716973"/>
            <a:ext cx="2712027" cy="779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7" name="Rectangle 6"/>
          <p:cNvSpPr/>
          <p:nvPr/>
        </p:nvSpPr>
        <p:spPr>
          <a:xfrm>
            <a:off x="1995054" y="1496292"/>
            <a:ext cx="2712027" cy="789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9" name="Rectangle 8"/>
          <p:cNvSpPr/>
          <p:nvPr/>
        </p:nvSpPr>
        <p:spPr>
          <a:xfrm>
            <a:off x="1995054" y="2286002"/>
            <a:ext cx="2712027" cy="789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10" name="Rectangle 9"/>
          <p:cNvSpPr/>
          <p:nvPr/>
        </p:nvSpPr>
        <p:spPr>
          <a:xfrm>
            <a:off x="1995054" y="3075712"/>
            <a:ext cx="2712027" cy="789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11" name="Rectangle 10"/>
          <p:cNvSpPr/>
          <p:nvPr/>
        </p:nvSpPr>
        <p:spPr>
          <a:xfrm>
            <a:off x="1995053" y="3865422"/>
            <a:ext cx="2712027" cy="789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A</a:t>
            </a:r>
            <a:endParaRPr lang="hr-HR" dirty="0"/>
          </a:p>
        </p:txBody>
      </p:sp>
      <p:sp>
        <p:nvSpPr>
          <p:cNvPr id="12" name="Rectangle 11"/>
          <p:cNvSpPr/>
          <p:nvPr/>
        </p:nvSpPr>
        <p:spPr>
          <a:xfrm>
            <a:off x="4707079" y="3086102"/>
            <a:ext cx="2712027" cy="789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13" name="Rectangle 12"/>
          <p:cNvSpPr/>
          <p:nvPr/>
        </p:nvSpPr>
        <p:spPr>
          <a:xfrm>
            <a:off x="4707079" y="2286002"/>
            <a:ext cx="2712027" cy="789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14" name="Rectangle 13"/>
          <p:cNvSpPr/>
          <p:nvPr/>
        </p:nvSpPr>
        <p:spPr>
          <a:xfrm>
            <a:off x="4707080" y="1506682"/>
            <a:ext cx="2712027" cy="789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15" name="Rectangle 14"/>
          <p:cNvSpPr/>
          <p:nvPr/>
        </p:nvSpPr>
        <p:spPr>
          <a:xfrm>
            <a:off x="4707080" y="716972"/>
            <a:ext cx="2712027" cy="789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16" name="Rectangle 15"/>
          <p:cNvSpPr/>
          <p:nvPr/>
        </p:nvSpPr>
        <p:spPr>
          <a:xfrm>
            <a:off x="7419103" y="3096492"/>
            <a:ext cx="2712027" cy="789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7419100" y="2296392"/>
            <a:ext cx="2712027" cy="789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18" name="Rectangle 17"/>
          <p:cNvSpPr/>
          <p:nvPr/>
        </p:nvSpPr>
        <p:spPr>
          <a:xfrm>
            <a:off x="7419105" y="1517072"/>
            <a:ext cx="2712027" cy="789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19" name="Rectangle 18"/>
          <p:cNvSpPr/>
          <p:nvPr/>
        </p:nvSpPr>
        <p:spPr>
          <a:xfrm>
            <a:off x="7419100" y="722167"/>
            <a:ext cx="2712027" cy="789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20" name="Rectangle 19"/>
          <p:cNvSpPr/>
          <p:nvPr/>
        </p:nvSpPr>
        <p:spPr>
          <a:xfrm>
            <a:off x="4707078" y="3865423"/>
            <a:ext cx="2712027" cy="789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B</a:t>
            </a:r>
            <a:endParaRPr lang="hr-HR" dirty="0"/>
          </a:p>
        </p:txBody>
      </p:sp>
      <p:sp>
        <p:nvSpPr>
          <p:cNvPr id="21" name="Rectangle 20"/>
          <p:cNvSpPr/>
          <p:nvPr/>
        </p:nvSpPr>
        <p:spPr>
          <a:xfrm>
            <a:off x="7419100" y="3875812"/>
            <a:ext cx="2712027" cy="789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C</a:t>
            </a:r>
            <a:endParaRPr lang="hr-HR" dirty="0"/>
          </a:p>
        </p:txBody>
      </p:sp>
      <p:sp>
        <p:nvSpPr>
          <p:cNvPr id="22" name="Rectangle 21"/>
          <p:cNvSpPr/>
          <p:nvPr/>
        </p:nvSpPr>
        <p:spPr>
          <a:xfrm>
            <a:off x="1995053" y="4665522"/>
            <a:ext cx="8136074" cy="789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Konačno rješenje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761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Pozdrav.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Marino Guć 6.b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6848" y="2602623"/>
            <a:ext cx="2760209" cy="279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44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124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IGRA ASOCIJACIJE</vt:lpstr>
      <vt:lpstr>PowerPoint Presentation</vt:lpstr>
      <vt:lpstr>Pozdrav.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4</cp:revision>
  <dcterms:created xsi:type="dcterms:W3CDTF">2020-04-19T15:02:43Z</dcterms:created>
  <dcterms:modified xsi:type="dcterms:W3CDTF">2020-04-19T15:28:04Z</dcterms:modified>
</cp:coreProperties>
</file>