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1" clrIdx="0">
    <p:extLst>
      <p:ext uri="{19B8F6BF-5375-455C-9EA6-DF929625EA0E}">
        <p15:presenceInfo xmlns:p15="http://schemas.microsoft.com/office/powerpoint/2012/main" userId="f945255778ac9fa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5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4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58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8359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31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788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09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00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51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99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311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57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56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693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FB6BA45-21D7-4ECD-971E-90FC03AE18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D40EE8-0B20-42C0-9CAE-75B0603664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590" b="12739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EED8D03E-F375-4E67-B932-FF9B007BB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997530" y="1025355"/>
            <a:ext cx="3850317" cy="6538623"/>
          </a:xfrm>
          <a:custGeom>
            <a:avLst/>
            <a:gdLst>
              <a:gd name="connsiteX0" fmla="*/ 0 w 3850317"/>
              <a:gd name="connsiteY0" fmla="*/ 0 h 5978116"/>
              <a:gd name="connsiteX1" fmla="*/ 3850317 w 3850317"/>
              <a:gd name="connsiteY1" fmla="*/ 0 h 5978116"/>
              <a:gd name="connsiteX2" fmla="*/ 3840373 w 3850317"/>
              <a:gd name="connsiteY2" fmla="*/ 258313 h 5978116"/>
              <a:gd name="connsiteX3" fmla="*/ 3755448 w 3850317"/>
              <a:gd name="connsiteY3" fmla="*/ 1537847 h 5978116"/>
              <a:gd name="connsiteX4" fmla="*/ 3150490 w 3850317"/>
              <a:gd name="connsiteY4" fmla="*/ 3989537 h 5978116"/>
              <a:gd name="connsiteX5" fmla="*/ 3089544 w 3850317"/>
              <a:gd name="connsiteY5" fmla="*/ 3606200 h 5978116"/>
              <a:gd name="connsiteX6" fmla="*/ 2922635 w 3850317"/>
              <a:gd name="connsiteY6" fmla="*/ 4519351 h 5978116"/>
              <a:gd name="connsiteX7" fmla="*/ 2904628 w 3850317"/>
              <a:gd name="connsiteY7" fmla="*/ 4466023 h 5978116"/>
              <a:gd name="connsiteX8" fmla="*/ 2825329 w 3850317"/>
              <a:gd name="connsiteY8" fmla="*/ 4562983 h 5978116"/>
              <a:gd name="connsiteX9" fmla="*/ 2695127 w 3850317"/>
              <a:gd name="connsiteY9" fmla="*/ 4973329 h 5978116"/>
              <a:gd name="connsiteX10" fmla="*/ 2501208 w 3850317"/>
              <a:gd name="connsiteY10" fmla="*/ 4457366 h 5978116"/>
              <a:gd name="connsiteX11" fmla="*/ 2209291 w 3850317"/>
              <a:gd name="connsiteY11" fmla="*/ 5028388 h 5978116"/>
              <a:gd name="connsiteX12" fmla="*/ 2135532 w 3850317"/>
              <a:gd name="connsiteY12" fmla="*/ 5321344 h 5978116"/>
              <a:gd name="connsiteX13" fmla="*/ 2009139 w 3850317"/>
              <a:gd name="connsiteY13" fmla="*/ 4714655 h 5978116"/>
              <a:gd name="connsiteX14" fmla="*/ 1918759 w 3850317"/>
              <a:gd name="connsiteY14" fmla="*/ 4486454 h 5978116"/>
              <a:gd name="connsiteX15" fmla="*/ 1800676 w 3850317"/>
              <a:gd name="connsiteY15" fmla="*/ 4608346 h 5978116"/>
              <a:gd name="connsiteX16" fmla="*/ 1614721 w 3850317"/>
              <a:gd name="connsiteY16" fmla="*/ 5319612 h 5978116"/>
              <a:gd name="connsiteX17" fmla="*/ 1530921 w 3850317"/>
              <a:gd name="connsiteY17" fmla="*/ 5433540 h 5978116"/>
              <a:gd name="connsiteX18" fmla="*/ 1569705 w 3850317"/>
              <a:gd name="connsiteY18" fmla="*/ 4803650 h 5978116"/>
              <a:gd name="connsiteX19" fmla="*/ 1517416 w 3850317"/>
              <a:gd name="connsiteY19" fmla="*/ 4640204 h 5978116"/>
              <a:gd name="connsiteX20" fmla="*/ 1425997 w 3850317"/>
              <a:gd name="connsiteY20" fmla="*/ 4800187 h 5978116"/>
              <a:gd name="connsiteX21" fmla="*/ 1348083 w 3850317"/>
              <a:gd name="connsiteY21" fmla="*/ 5363245 h 5978116"/>
              <a:gd name="connsiteX22" fmla="*/ 1200566 w 3850317"/>
              <a:gd name="connsiteY22" fmla="*/ 5526691 h 5978116"/>
              <a:gd name="connsiteX23" fmla="*/ 1027770 w 3850317"/>
              <a:gd name="connsiteY23" fmla="*/ 5803718 h 5978116"/>
              <a:gd name="connsiteX24" fmla="*/ 892373 w 3850317"/>
              <a:gd name="connsiteY24" fmla="*/ 5604950 h 5978116"/>
              <a:gd name="connsiteX25" fmla="*/ 681487 w 3850317"/>
              <a:gd name="connsiteY25" fmla="*/ 5914528 h 5978116"/>
              <a:gd name="connsiteX26" fmla="*/ 414155 w 3850317"/>
              <a:gd name="connsiteY26" fmla="*/ 5817569 h 5978116"/>
              <a:gd name="connsiteX27" fmla="*/ 360135 w 3850317"/>
              <a:gd name="connsiteY27" fmla="*/ 5287062 h 5978116"/>
              <a:gd name="connsiteX28" fmla="*/ 281875 w 3850317"/>
              <a:gd name="connsiteY28" fmla="*/ 4677256 h 5978116"/>
              <a:gd name="connsiteX29" fmla="*/ 237897 w 3850317"/>
              <a:gd name="connsiteY29" fmla="*/ 4207696 h 5978116"/>
              <a:gd name="connsiteX30" fmla="*/ 145093 w 3850317"/>
              <a:gd name="connsiteY30" fmla="*/ 3878379 h 5978116"/>
              <a:gd name="connsiteX31" fmla="*/ 72373 w 3850317"/>
              <a:gd name="connsiteY31" fmla="*/ 2447189 h 5978116"/>
              <a:gd name="connsiteX32" fmla="*/ 0 w 3850317"/>
              <a:gd name="connsiteY32" fmla="*/ 0 h 5978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3850317" h="5978116">
                <a:moveTo>
                  <a:pt x="0" y="0"/>
                </a:moveTo>
                <a:lnTo>
                  <a:pt x="3850317" y="0"/>
                </a:lnTo>
                <a:lnTo>
                  <a:pt x="3840373" y="258313"/>
                </a:lnTo>
                <a:cubicBezTo>
                  <a:pt x="3816350" y="852957"/>
                  <a:pt x="3786959" y="1372106"/>
                  <a:pt x="3755448" y="1537847"/>
                </a:cubicBezTo>
                <a:cubicBezTo>
                  <a:pt x="3300085" y="3936555"/>
                  <a:pt x="3150490" y="3989537"/>
                  <a:pt x="3150490" y="3989537"/>
                </a:cubicBezTo>
                <a:cubicBezTo>
                  <a:pt x="3150490" y="3989537"/>
                  <a:pt x="3124172" y="3732940"/>
                  <a:pt x="3089544" y="3606200"/>
                </a:cubicBezTo>
                <a:cubicBezTo>
                  <a:pt x="3082618" y="3784537"/>
                  <a:pt x="2946529" y="4491302"/>
                  <a:pt x="2922635" y="4519351"/>
                </a:cubicBezTo>
                <a:cubicBezTo>
                  <a:pt x="2916749" y="4502729"/>
                  <a:pt x="2910515" y="4484030"/>
                  <a:pt x="2904628" y="4466023"/>
                </a:cubicBezTo>
                <a:cubicBezTo>
                  <a:pt x="2884890" y="4501344"/>
                  <a:pt x="2859958" y="4534241"/>
                  <a:pt x="2825329" y="4562983"/>
                </a:cubicBezTo>
                <a:cubicBezTo>
                  <a:pt x="2706208" y="4662020"/>
                  <a:pt x="2743260" y="4833430"/>
                  <a:pt x="2695127" y="4973329"/>
                </a:cubicBezTo>
                <a:cubicBezTo>
                  <a:pt x="2446495" y="4877408"/>
                  <a:pt x="2545186" y="4641589"/>
                  <a:pt x="2501208" y="4457366"/>
                </a:cubicBezTo>
                <a:cubicBezTo>
                  <a:pt x="2341225" y="4936277"/>
                  <a:pt x="2267120" y="4837932"/>
                  <a:pt x="2209291" y="5028388"/>
                </a:cubicBezTo>
                <a:cubicBezTo>
                  <a:pt x="2137610" y="5264900"/>
                  <a:pt x="2135532" y="5321344"/>
                  <a:pt x="2135532" y="5321344"/>
                </a:cubicBezTo>
                <a:cubicBezTo>
                  <a:pt x="2004983" y="5137467"/>
                  <a:pt x="2054502" y="4933506"/>
                  <a:pt x="2009139" y="4714655"/>
                </a:cubicBezTo>
                <a:cubicBezTo>
                  <a:pt x="1956503" y="4642281"/>
                  <a:pt x="1932264" y="4565753"/>
                  <a:pt x="1918759" y="4486454"/>
                </a:cubicBezTo>
                <a:cubicBezTo>
                  <a:pt x="1889671" y="4439359"/>
                  <a:pt x="1848463" y="4656479"/>
                  <a:pt x="1800676" y="4608346"/>
                </a:cubicBezTo>
                <a:cubicBezTo>
                  <a:pt x="1760507" y="4832391"/>
                  <a:pt x="1681208" y="5047087"/>
                  <a:pt x="1614721" y="5319612"/>
                </a:cubicBezTo>
                <a:cubicBezTo>
                  <a:pt x="1580786" y="5457780"/>
                  <a:pt x="1530574" y="5446352"/>
                  <a:pt x="1530921" y="5433540"/>
                </a:cubicBezTo>
                <a:cubicBezTo>
                  <a:pt x="1532998" y="5109418"/>
                  <a:pt x="1600177" y="5128464"/>
                  <a:pt x="1569705" y="4803650"/>
                </a:cubicBezTo>
                <a:cubicBezTo>
                  <a:pt x="1566242" y="4746167"/>
                  <a:pt x="1596022" y="4651631"/>
                  <a:pt x="1517416" y="4640204"/>
                </a:cubicBezTo>
                <a:cubicBezTo>
                  <a:pt x="1415608" y="4628430"/>
                  <a:pt x="1436385" y="4747898"/>
                  <a:pt x="1425997" y="4800187"/>
                </a:cubicBezTo>
                <a:cubicBezTo>
                  <a:pt x="1389291" y="5009342"/>
                  <a:pt x="1370938" y="5149241"/>
                  <a:pt x="1348083" y="5363245"/>
                </a:cubicBezTo>
                <a:cubicBezTo>
                  <a:pt x="1336655" y="5453625"/>
                  <a:pt x="1352931" y="5563743"/>
                  <a:pt x="1200566" y="5526691"/>
                </a:cubicBezTo>
                <a:cubicBezTo>
                  <a:pt x="1051664" y="5551623"/>
                  <a:pt x="1099105" y="5719570"/>
                  <a:pt x="1027770" y="5803718"/>
                </a:cubicBezTo>
                <a:cubicBezTo>
                  <a:pt x="945009" y="5758701"/>
                  <a:pt x="1003184" y="5640964"/>
                  <a:pt x="892373" y="5604950"/>
                </a:cubicBezTo>
                <a:cubicBezTo>
                  <a:pt x="925963" y="5772552"/>
                  <a:pt x="680448" y="5747619"/>
                  <a:pt x="681487" y="5914528"/>
                </a:cubicBezTo>
                <a:cubicBezTo>
                  <a:pt x="534662" y="6049233"/>
                  <a:pt x="467137" y="5947425"/>
                  <a:pt x="414155" y="5817569"/>
                </a:cubicBezTo>
                <a:cubicBezTo>
                  <a:pt x="348015" y="5648929"/>
                  <a:pt x="370177" y="5468515"/>
                  <a:pt x="360135" y="5287062"/>
                </a:cubicBezTo>
                <a:cubicBezTo>
                  <a:pt x="338319" y="5059207"/>
                  <a:pt x="278758" y="4907881"/>
                  <a:pt x="281875" y="4677256"/>
                </a:cubicBezTo>
                <a:cubicBezTo>
                  <a:pt x="237204" y="4527316"/>
                  <a:pt x="250017" y="4367332"/>
                  <a:pt x="237897" y="4207696"/>
                </a:cubicBezTo>
                <a:cubicBezTo>
                  <a:pt x="210194" y="3969452"/>
                  <a:pt x="176258" y="4119047"/>
                  <a:pt x="145093" y="3878379"/>
                </a:cubicBezTo>
                <a:cubicBezTo>
                  <a:pt x="114274" y="3641175"/>
                  <a:pt x="72720" y="2448920"/>
                  <a:pt x="72373" y="2447189"/>
                </a:cubicBezTo>
                <a:cubicBezTo>
                  <a:pt x="72720" y="2447189"/>
                  <a:pt x="12120" y="1233809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45644E73-4E4A-4361-8B05-FF79B6CA78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7695" y="2886438"/>
            <a:ext cx="3768917" cy="1606163"/>
          </a:xfrm>
        </p:spPr>
        <p:txBody>
          <a:bodyPr>
            <a:normAutofit fontScale="90000"/>
          </a:bodyPr>
          <a:lstStyle/>
          <a:p>
            <a:r>
              <a:rPr lang="hr-HR" sz="4000" dirty="0"/>
              <a:t>IGRA ASOCIJACIJE</a:t>
            </a:r>
            <a:br>
              <a:rPr lang="hr-HR" sz="4000" dirty="0"/>
            </a:br>
            <a:endParaRPr lang="hr-HR" sz="4000" dirty="0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0A950D0-E18E-44F2-B5F7-ADF0B08FA1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7696" y="4553983"/>
            <a:ext cx="3665550" cy="775494"/>
          </a:xfrm>
        </p:spPr>
        <p:txBody>
          <a:bodyPr>
            <a:normAutofit/>
          </a:bodyPr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5628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2">
            <a:extLst>
              <a:ext uri="{FF2B5EF4-FFF2-40B4-BE49-F238E27FC236}">
                <a16:creationId xmlns:a16="http://schemas.microsoft.com/office/drawing/2014/main" id="{8B0C75F7-2C82-4685-B0E6-289CCF92B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262441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939552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477675833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77855707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HDZ-OVAC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DEBELJUŠKAST I MALI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dirty="0">
                          <a:solidFill>
                            <a:schemeClr val="tx1"/>
                          </a:solidFill>
                        </a:rPr>
                        <a:t>PROFESORICA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4711885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DIPLOMIRAO, MAGISTIRAO I DOKTORIRAO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IZVJEŠTAVA O BROJU ZARAŽENIH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ROĐENA U ZAGREBU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3584998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NAČELNIK STOŽERA CIVILNE ZAŠTITE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HDZ-OVAC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DOKTORICA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000333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ROĐEN U PULI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NEUROKIRURG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IZOLIRALA VIRUS</a:t>
                      </a: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9312863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DAVOR BOŽINOVIĆ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VILI BEROŠ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ALEMKA MARKOTIĆ</a:t>
                      </a: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4674368"/>
                  </a:ext>
                </a:extLst>
              </a:tr>
              <a:tr h="1143000">
                <a:tc gridSpan="3"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STOŽER CIVILNE ZAŠTITE</a:t>
                      </a:r>
                    </a:p>
                  </a:txBody>
                  <a:tcPr anchor="ctr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4962183"/>
                  </a:ext>
                </a:extLst>
              </a:tr>
            </a:tbl>
          </a:graphicData>
        </a:graphic>
      </p:graphicFrame>
      <p:sp>
        <p:nvSpPr>
          <p:cNvPr id="4" name="Pravokutnik 3">
            <a:extLst>
              <a:ext uri="{FF2B5EF4-FFF2-40B4-BE49-F238E27FC236}">
                <a16:creationId xmlns:a16="http://schemas.microsoft.com/office/drawing/2014/main" id="{EB2074DD-7CE3-4C43-A992-46EEBD69AA86}"/>
              </a:ext>
            </a:extLst>
          </p:cNvPr>
          <p:cNvSpPr/>
          <p:nvPr/>
        </p:nvSpPr>
        <p:spPr>
          <a:xfrm>
            <a:off x="0" y="0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A1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861136C6-71AF-47C8-9980-D5C8548E6099}"/>
              </a:ext>
            </a:extLst>
          </p:cNvPr>
          <p:cNvSpPr/>
          <p:nvPr/>
        </p:nvSpPr>
        <p:spPr>
          <a:xfrm>
            <a:off x="4082374" y="0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B1</a:t>
            </a:r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428CDB87-43F0-4785-BE3C-43E3EFBD0071}"/>
              </a:ext>
            </a:extLst>
          </p:cNvPr>
          <p:cNvSpPr/>
          <p:nvPr/>
        </p:nvSpPr>
        <p:spPr>
          <a:xfrm>
            <a:off x="8164749" y="0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C1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7F24D545-302E-46EE-85DD-CFABD799696C}"/>
              </a:ext>
            </a:extLst>
          </p:cNvPr>
          <p:cNvSpPr/>
          <p:nvPr/>
        </p:nvSpPr>
        <p:spPr>
          <a:xfrm>
            <a:off x="-5" y="1138136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A2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71D9398C-7B23-40FA-9978-E47A8CA04BEC}"/>
              </a:ext>
            </a:extLst>
          </p:cNvPr>
          <p:cNvSpPr/>
          <p:nvPr/>
        </p:nvSpPr>
        <p:spPr>
          <a:xfrm>
            <a:off x="-2" y="2290864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A3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D50D69F6-619F-410C-B483-1AD1006AC5C0}"/>
              </a:ext>
            </a:extLst>
          </p:cNvPr>
          <p:cNvSpPr/>
          <p:nvPr/>
        </p:nvSpPr>
        <p:spPr>
          <a:xfrm>
            <a:off x="0" y="3443592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A4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38190056-1FCD-46B9-9877-5BB962013BFD}"/>
              </a:ext>
            </a:extLst>
          </p:cNvPr>
          <p:cNvSpPr/>
          <p:nvPr/>
        </p:nvSpPr>
        <p:spPr>
          <a:xfrm>
            <a:off x="-3" y="4567136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RJEŠENJE A</a:t>
            </a: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7D97BD80-1D56-4EF8-B716-D978F5339D4E}"/>
              </a:ext>
            </a:extLst>
          </p:cNvPr>
          <p:cNvSpPr/>
          <p:nvPr/>
        </p:nvSpPr>
        <p:spPr>
          <a:xfrm>
            <a:off x="-4" y="5727160"/>
            <a:ext cx="12192004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/>
              <a:t>KONAČNO RJEŠENJE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4087C6C1-E75C-49B9-94BD-8BC4F9C619A3}"/>
              </a:ext>
            </a:extLst>
          </p:cNvPr>
          <p:cNvSpPr/>
          <p:nvPr/>
        </p:nvSpPr>
        <p:spPr>
          <a:xfrm>
            <a:off x="4082372" y="1138136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B2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9FEE1193-0026-4132-9234-36CBB24EE93F}"/>
              </a:ext>
            </a:extLst>
          </p:cNvPr>
          <p:cNvSpPr/>
          <p:nvPr/>
        </p:nvSpPr>
        <p:spPr>
          <a:xfrm>
            <a:off x="4082371" y="2290864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B3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3B0B44AB-5F46-4AA3-8754-22102C5D76FB}"/>
              </a:ext>
            </a:extLst>
          </p:cNvPr>
          <p:cNvSpPr/>
          <p:nvPr/>
        </p:nvSpPr>
        <p:spPr>
          <a:xfrm>
            <a:off x="4082371" y="3450888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B4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E30324B4-31D2-474D-9D2C-D70139435D51}"/>
              </a:ext>
            </a:extLst>
          </p:cNvPr>
          <p:cNvSpPr/>
          <p:nvPr/>
        </p:nvSpPr>
        <p:spPr>
          <a:xfrm>
            <a:off x="4082371" y="4567136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RJEŠENJE B</a:t>
            </a: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F65A32A5-1C35-4D73-8679-01DB64362D12}"/>
              </a:ext>
            </a:extLst>
          </p:cNvPr>
          <p:cNvSpPr/>
          <p:nvPr/>
        </p:nvSpPr>
        <p:spPr>
          <a:xfrm>
            <a:off x="8164749" y="1138136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C2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313AFA49-EB3D-47AC-A5DF-19BCAFF3902A}"/>
              </a:ext>
            </a:extLst>
          </p:cNvPr>
          <p:cNvSpPr/>
          <p:nvPr/>
        </p:nvSpPr>
        <p:spPr>
          <a:xfrm>
            <a:off x="8164749" y="2305456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C3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BB6FA93D-5B50-4560-AFE6-D2B3C6273CB9}"/>
              </a:ext>
            </a:extLst>
          </p:cNvPr>
          <p:cNvSpPr/>
          <p:nvPr/>
        </p:nvSpPr>
        <p:spPr>
          <a:xfrm>
            <a:off x="8164742" y="3450888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C4</a:t>
            </a:r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2FEE4009-563D-4D02-945A-68216AFDDB57}"/>
              </a:ext>
            </a:extLst>
          </p:cNvPr>
          <p:cNvSpPr/>
          <p:nvPr/>
        </p:nvSpPr>
        <p:spPr>
          <a:xfrm>
            <a:off x="8164749" y="4581728"/>
            <a:ext cx="4027251" cy="11381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/>
              <a:t>RJEŠENJE C</a:t>
            </a:r>
          </a:p>
        </p:txBody>
      </p:sp>
    </p:spTree>
    <p:extLst>
      <p:ext uri="{BB962C8B-B14F-4D97-AF65-F5344CB8AC3E}">
        <p14:creationId xmlns:p14="http://schemas.microsoft.com/office/powerpoint/2010/main" val="1530915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theme/theme1.xml><?xml version="1.0" encoding="utf-8"?>
<a:theme xmlns:a="http://schemas.openxmlformats.org/drawingml/2006/main" name="BrushVTI">
  <a:themeElements>
    <a:clrScheme name="AnalogousFromLightSeedRightStep">
      <a:dk1>
        <a:srgbClr val="000000"/>
      </a:dk1>
      <a:lt1>
        <a:srgbClr val="FFFFFF"/>
      </a:lt1>
      <a:dk2>
        <a:srgbClr val="412C24"/>
      </a:dk2>
      <a:lt2>
        <a:srgbClr val="E2E6E8"/>
      </a:lt2>
      <a:accent1>
        <a:srgbClr val="C0998A"/>
      </a:accent1>
      <a:accent2>
        <a:srgbClr val="B3A27A"/>
      </a:accent2>
      <a:accent3>
        <a:srgbClr val="A2A77E"/>
      </a:accent3>
      <a:accent4>
        <a:srgbClr val="8DAA74"/>
      </a:accent4>
      <a:accent5>
        <a:srgbClr val="84AC82"/>
      </a:accent5>
      <a:accent6>
        <a:srgbClr val="77AE8C"/>
      </a:accent6>
      <a:hlink>
        <a:srgbClr val="5E8A9B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833</TotalTime>
  <Words>61</Words>
  <Application>Microsoft Office PowerPoint</Application>
  <PresentationFormat>Široki zaslon</PresentationFormat>
  <Paragraphs>33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Elephant</vt:lpstr>
      <vt:lpstr>BrushVTI</vt:lpstr>
      <vt:lpstr>IGRA ASOCIJACIJE 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Mate Bekavac</dc:creator>
  <cp:lastModifiedBy> </cp:lastModifiedBy>
  <cp:revision>4</cp:revision>
  <dcterms:created xsi:type="dcterms:W3CDTF">2020-04-20T18:13:51Z</dcterms:created>
  <dcterms:modified xsi:type="dcterms:W3CDTF">2020-04-21T08:07:01Z</dcterms:modified>
</cp:coreProperties>
</file>