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D81B-FFDA-4B48-9742-6C37272B0C41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6E951-81AE-4441-AF11-C798AC68B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978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D81B-FFDA-4B48-9742-6C37272B0C41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6E951-81AE-4441-AF11-C798AC68B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00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D81B-FFDA-4B48-9742-6C37272B0C41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6E951-81AE-4441-AF11-C798AC68B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05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D81B-FFDA-4B48-9742-6C37272B0C41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6E951-81AE-4441-AF11-C798AC68B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360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D81B-FFDA-4B48-9742-6C37272B0C41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6E951-81AE-4441-AF11-C798AC68B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11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D81B-FFDA-4B48-9742-6C37272B0C41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6E951-81AE-4441-AF11-C798AC68B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3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D81B-FFDA-4B48-9742-6C37272B0C41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6E951-81AE-4441-AF11-C798AC68B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82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D81B-FFDA-4B48-9742-6C37272B0C41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6E951-81AE-4441-AF11-C798AC68B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545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D81B-FFDA-4B48-9742-6C37272B0C41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6E951-81AE-4441-AF11-C798AC68B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08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D81B-FFDA-4B48-9742-6C37272B0C41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6E951-81AE-4441-AF11-C798AC68B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29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D81B-FFDA-4B48-9742-6C37272B0C41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6E951-81AE-4441-AF11-C798AC68B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877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FD81B-FFDA-4B48-9742-6C37272B0C41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6E951-81AE-4441-AF11-C798AC68B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02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IGRA ASOCIJACIJE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3668" y="3653796"/>
            <a:ext cx="9144000" cy="1655762"/>
          </a:xfrm>
        </p:spPr>
        <p:txBody>
          <a:bodyPr/>
          <a:lstStyle/>
          <a:p>
            <a:r>
              <a:rPr lang="hr-HR" dirty="0" smtClean="0"/>
              <a:t>							Dora Balić 6.a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81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57802"/>
              </p:ext>
            </p:extLst>
          </p:nvPr>
        </p:nvGraphicFramePr>
        <p:xfrm>
          <a:off x="2018582" y="719666"/>
          <a:ext cx="8141418" cy="43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22752"/>
                <a:gridCol w="2709333"/>
                <a:gridCol w="2709333"/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UDALJENOST 2m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OFFICE</a:t>
                      </a:r>
                      <a:r>
                        <a:rPr lang="hr-HR" baseline="0" dirty="0" smtClean="0"/>
                        <a:t> 365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VILI BEROŠ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PRANJE RUKU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ŠKOLA NA TREĆEM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ALEMKA MARKOTIĆ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hr-HR" baseline="0" dirty="0" smtClean="0"/>
                        <a:t> MASKE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SLIKAVANJE ZADATAKA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DAVOR BOŽINOVIĆ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 RUKAVICE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ZOOM MEETING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KRUNOSLAV CAPAK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hr-HR" sz="2200" dirty="0" smtClean="0"/>
                        <a:t>ZAŠTITA</a:t>
                      </a:r>
                      <a:endParaRPr lang="en-US" sz="220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200" dirty="0" smtClean="0"/>
                        <a:t>NASTAVA NA DALJINU</a:t>
                      </a:r>
                      <a:endParaRPr lang="en-US" sz="220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200" dirty="0" smtClean="0"/>
                        <a:t>KRIZNI STOŽER</a:t>
                      </a:r>
                      <a:endParaRPr lang="en-US" sz="220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20000">
                <a:tc gridSpan="3">
                  <a:txBody>
                    <a:bodyPr/>
                    <a:lstStyle/>
                    <a:p>
                      <a:pPr algn="ctr"/>
                      <a:r>
                        <a:rPr lang="hr-HR" sz="3200" b="1" dirty="0" smtClean="0"/>
                        <a:t>KORONA VIRUS</a:t>
                      </a:r>
                      <a:endParaRPr lang="en-US" sz="3200" b="1" dirty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024257" y="721652"/>
            <a:ext cx="2708693" cy="7036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A1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031199" y="1450480"/>
            <a:ext cx="2708693" cy="7036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024257" y="2170467"/>
            <a:ext cx="2708693" cy="7036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A3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031199" y="2886640"/>
            <a:ext cx="2708693" cy="7036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A4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031199" y="3601079"/>
            <a:ext cx="2708693" cy="7036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000" dirty="0" smtClean="0"/>
              <a:t>STUPAC A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2018582" y="4311478"/>
            <a:ext cx="8141418" cy="7036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b="1" dirty="0" smtClean="0"/>
              <a:t>KONAČNO RJEŠENJE</a:t>
            </a:r>
            <a:endParaRPr lang="en-US" sz="2800" b="1" dirty="0"/>
          </a:p>
        </p:txBody>
      </p:sp>
      <p:sp>
        <p:nvSpPr>
          <p:cNvPr id="19" name="Rectangle 18"/>
          <p:cNvSpPr/>
          <p:nvPr/>
        </p:nvSpPr>
        <p:spPr>
          <a:xfrm>
            <a:off x="4734944" y="726373"/>
            <a:ext cx="2708693" cy="7036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742612" y="1449671"/>
            <a:ext cx="2708693" cy="7036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B2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752509" y="2893347"/>
            <a:ext cx="2708693" cy="7036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B4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734944" y="2169099"/>
            <a:ext cx="2708693" cy="7036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B3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752509" y="3607786"/>
            <a:ext cx="2708693" cy="7036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STUPAC B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7461202" y="1447553"/>
            <a:ext cx="2708693" cy="7036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C2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451306" y="2157952"/>
            <a:ext cx="2708693" cy="7036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C3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446360" y="2882566"/>
            <a:ext cx="2708693" cy="7036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C4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451305" y="726373"/>
            <a:ext cx="2708693" cy="7036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C1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461202" y="3603746"/>
            <a:ext cx="2708693" cy="7036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STUPAC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175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55</Words>
  <Application>Microsoft Office PowerPoint</Application>
  <PresentationFormat>Widescreen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IGRA ASOCIJACIJE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IGRA ASOCIJACIJE</dc:title>
  <dc:creator>Marko</dc:creator>
  <cp:lastModifiedBy>Marko</cp:lastModifiedBy>
  <cp:revision>8</cp:revision>
  <dcterms:created xsi:type="dcterms:W3CDTF">2020-04-19T15:49:31Z</dcterms:created>
  <dcterms:modified xsi:type="dcterms:W3CDTF">2020-04-19T16:52:30Z</dcterms:modified>
</cp:coreProperties>
</file>