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A09-0BA2-47BC-A610-A993391589D1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882-0439-4EB9-A3E7-80EEC4785E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872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A09-0BA2-47BC-A610-A993391589D1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882-0439-4EB9-A3E7-80EEC4785E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639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A09-0BA2-47BC-A610-A993391589D1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882-0439-4EB9-A3E7-80EEC4785E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5278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A09-0BA2-47BC-A610-A993391589D1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882-0439-4EB9-A3E7-80EEC4785E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574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A09-0BA2-47BC-A610-A993391589D1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882-0439-4EB9-A3E7-80EEC4785E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848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A09-0BA2-47BC-A610-A993391589D1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882-0439-4EB9-A3E7-80EEC4785E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553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A09-0BA2-47BC-A610-A993391589D1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882-0439-4EB9-A3E7-80EEC4785E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966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A09-0BA2-47BC-A610-A993391589D1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882-0439-4EB9-A3E7-80EEC4785E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771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A09-0BA2-47BC-A610-A993391589D1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882-0439-4EB9-A3E7-80EEC4785E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310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A09-0BA2-47BC-A610-A993391589D1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882-0439-4EB9-A3E7-80EEC4785E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369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6A09-0BA2-47BC-A610-A993391589D1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9882-0439-4EB9-A3E7-80EEC4785E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255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36A09-0BA2-47BC-A610-A993391589D1}" type="datetimeFigureOut">
              <a:rPr lang="hr-HR" smtClean="0"/>
              <a:t>20.4.2020.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39882-0439-4EB9-A3E7-80EEC4785E6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675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Igre asocijacije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>
                <a:solidFill>
                  <a:srgbClr val="FF0000"/>
                </a:solidFill>
              </a:rPr>
              <a:t>Josip Lončar 6.b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836712"/>
            <a:ext cx="18478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899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16871"/>
              </p:ext>
            </p:extLst>
          </p:nvPr>
        </p:nvGraphicFramePr>
        <p:xfrm>
          <a:off x="1524000" y="1397000"/>
          <a:ext cx="6096000" cy="367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Morska trava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Morski pas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Kremenjašice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Morska salata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Kit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Jadranski </a:t>
                      </a:r>
                      <a:r>
                        <a:rPr lang="hr-HR" dirty="0" err="1"/>
                        <a:t>bračić</a:t>
                      </a:r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Petrovac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Ribe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Klobučić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hr-HR" dirty="0" err="1"/>
                        <a:t>Kelp</a:t>
                      </a:r>
                      <a:endParaRPr lang="hr-H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Hobotnica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Padina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Biljke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Životinje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Alge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00">
                <a:tc gridSpan="3">
                  <a:txBody>
                    <a:bodyPr/>
                    <a:lstStyle/>
                    <a:p>
                      <a:pPr algn="ctr"/>
                      <a:r>
                        <a:rPr lang="hr-HR" dirty="0"/>
                        <a:t>More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1536912" y="1424749"/>
            <a:ext cx="2016224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A1</a:t>
            </a:r>
          </a:p>
        </p:txBody>
      </p:sp>
      <p:sp>
        <p:nvSpPr>
          <p:cNvPr id="6" name="Pravokutnik 5"/>
          <p:cNvSpPr/>
          <p:nvPr/>
        </p:nvSpPr>
        <p:spPr>
          <a:xfrm>
            <a:off x="3542172" y="2013248"/>
            <a:ext cx="2016224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B2</a:t>
            </a:r>
          </a:p>
        </p:txBody>
      </p:sp>
      <p:sp>
        <p:nvSpPr>
          <p:cNvPr id="8" name="Pravokutnik 7"/>
          <p:cNvSpPr/>
          <p:nvPr/>
        </p:nvSpPr>
        <p:spPr>
          <a:xfrm>
            <a:off x="3542172" y="2610420"/>
            <a:ext cx="2016224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B3</a:t>
            </a:r>
          </a:p>
        </p:txBody>
      </p:sp>
      <p:sp>
        <p:nvSpPr>
          <p:cNvPr id="9" name="Pravokutnik 8"/>
          <p:cNvSpPr/>
          <p:nvPr/>
        </p:nvSpPr>
        <p:spPr>
          <a:xfrm>
            <a:off x="3572870" y="1401564"/>
            <a:ext cx="2016224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B1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5595257" y="2005608"/>
            <a:ext cx="2016224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C2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5595257" y="2615208"/>
            <a:ext cx="2016224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C3</a:t>
            </a:r>
          </a:p>
        </p:txBody>
      </p:sp>
      <p:sp>
        <p:nvSpPr>
          <p:cNvPr id="12" name="Pravokutnik 11"/>
          <p:cNvSpPr/>
          <p:nvPr/>
        </p:nvSpPr>
        <p:spPr>
          <a:xfrm>
            <a:off x="5580112" y="3208040"/>
            <a:ext cx="2016224" cy="6477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C4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3563888" y="3208040"/>
            <a:ext cx="2016224" cy="6477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B4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1536912" y="3208040"/>
            <a:ext cx="2016224" cy="6477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A4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1509737" y="4431860"/>
            <a:ext cx="6124525" cy="653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KONAČNO RJEŠENJE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1522926" y="3855796"/>
            <a:ext cx="2016224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STUPAC A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5554191" y="3855796"/>
            <a:ext cx="2067381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STUPAC C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3553136" y="3855796"/>
            <a:ext cx="2016224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Stupac B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1536912" y="2589312"/>
            <a:ext cx="2016224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A3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1525948" y="2013248"/>
            <a:ext cx="2016224" cy="6019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A2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5589094" y="1401564"/>
            <a:ext cx="2016224" cy="5760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C1</a:t>
            </a:r>
          </a:p>
        </p:txBody>
      </p:sp>
    </p:spTree>
    <p:extLst>
      <p:ext uri="{BB962C8B-B14F-4D97-AF65-F5344CB8AC3E}">
        <p14:creationId xmlns:p14="http://schemas.microsoft.com/office/powerpoint/2010/main" val="293838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60</TotalTime>
  <Words>47</Words>
  <Application>Microsoft Office PowerPoint</Application>
  <PresentationFormat>Prikaz na zaslonu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sustava Office</vt:lpstr>
      <vt:lpstr>Igre asocijacije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Igre asocijacije</dc:title>
  <dc:creator>Ante Lončar</dc:creator>
  <cp:lastModifiedBy>Marina Perica</cp:lastModifiedBy>
  <cp:revision>7</cp:revision>
  <dcterms:created xsi:type="dcterms:W3CDTF">2020-04-19T18:00:56Z</dcterms:created>
  <dcterms:modified xsi:type="dcterms:W3CDTF">2020-04-20T10:46:07Z</dcterms:modified>
</cp:coreProperties>
</file>