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24AF48-61DF-4D7B-A370-7C2A5448B2EF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8032DC-DC55-4D80-AB9F-FCEB2995909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800" dirty="0" smtClean="0"/>
              <a:t>IGRA ASOCIJACIJE</a:t>
            </a:r>
            <a:endParaRPr lang="hr-H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6.razred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4453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50337"/>
              </p:ext>
            </p:extLst>
          </p:nvPr>
        </p:nvGraphicFramePr>
        <p:xfrm>
          <a:off x="1547664" y="404664"/>
          <a:ext cx="6096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/>
                        <a:t>finilo</a:t>
                      </a:r>
                      <a:endParaRPr lang="hr-HR" b="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kern="1200" dirty="0" smtClean="0">
                          <a:effectLst/>
                        </a:rPr>
                        <a:t>beteg   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lad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al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bogec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snaja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daž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 bridi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rana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fanj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celi 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lače</a:t>
                      </a:r>
                      <a:endParaRPr lang="hr-HR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čakavsko</a:t>
                      </a:r>
                      <a:endParaRPr lang="hr-HR" b="0" dirty="0" smtClean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kajkavsko</a:t>
                      </a:r>
                      <a:endParaRPr lang="hr-HR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štokavsko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000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NARJEČJA</a:t>
                      </a:r>
                      <a:endParaRPr lang="hr-HR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51314" y="41280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1314" y="113288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1314" y="185296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4626" y="257304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a4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9171" y="329312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STUPAC 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2143" y="113288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b2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5395" y="185296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4685" y="257304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b4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5395" y="329312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STUPAC B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00909" y="329312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STUPAC C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0909" y="257304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</a:t>
            </a:r>
            <a:r>
              <a:rPr lang="hr-HR" dirty="0" smtClean="0">
                <a:solidFill>
                  <a:schemeClr val="tx1"/>
                </a:solidFill>
              </a:rPr>
              <a:t>4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19367" y="185296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c3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10402" y="113288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c</a:t>
            </a:r>
            <a:r>
              <a:rPr lang="hr-H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03505" y="404715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</a:t>
            </a:r>
            <a:r>
              <a:rPr lang="hr-HR" dirty="0" smtClean="0">
                <a:solidFill>
                  <a:schemeClr val="tx1"/>
                </a:solidFill>
              </a:rPr>
              <a:t>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2143" y="412804"/>
            <a:ext cx="2016224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b1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54626" y="4013204"/>
            <a:ext cx="6071999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KONAČNO RIJEŠENJE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</TotalTime>
  <Words>40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IGRA ASOCIJACIJE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Saric</dc:creator>
  <cp:lastModifiedBy>Saric</cp:lastModifiedBy>
  <cp:revision>9</cp:revision>
  <dcterms:created xsi:type="dcterms:W3CDTF">2020-04-15T16:03:49Z</dcterms:created>
  <dcterms:modified xsi:type="dcterms:W3CDTF">2020-04-15T17:49:53Z</dcterms:modified>
</cp:coreProperties>
</file>