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0" y="-1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3219-4057-47E7-BA6D-552D38DDE440}" type="datetimeFigureOut">
              <a:rPr lang="sr-Latn-CS" smtClean="0"/>
              <a:pPr/>
              <a:t>14.4.2020.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DB5-8F18-4909-89F9-098101449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3219-4057-47E7-BA6D-552D38DDE440}" type="datetimeFigureOut">
              <a:rPr lang="sr-Latn-CS" smtClean="0"/>
              <a:pPr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DB5-8F18-4909-89F9-098101449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3219-4057-47E7-BA6D-552D38DDE440}" type="datetimeFigureOut">
              <a:rPr lang="sr-Latn-CS" smtClean="0"/>
              <a:pPr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DB5-8F18-4909-89F9-098101449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3219-4057-47E7-BA6D-552D38DDE440}" type="datetimeFigureOut">
              <a:rPr lang="sr-Latn-CS" smtClean="0"/>
              <a:pPr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DB5-8F18-4909-89F9-098101449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3219-4057-47E7-BA6D-552D38DDE440}" type="datetimeFigureOut">
              <a:rPr lang="sr-Latn-CS" smtClean="0"/>
              <a:pPr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DB5-8F18-4909-89F9-098101449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3219-4057-47E7-BA6D-552D38DDE440}" type="datetimeFigureOut">
              <a:rPr lang="sr-Latn-CS" smtClean="0"/>
              <a:pPr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DB5-8F18-4909-89F9-098101449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3219-4057-47E7-BA6D-552D38DDE440}" type="datetimeFigureOut">
              <a:rPr lang="sr-Latn-CS" smtClean="0"/>
              <a:pPr/>
              <a:t>14.4.2020.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DB5-8F18-4909-89F9-098101449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3219-4057-47E7-BA6D-552D38DDE440}" type="datetimeFigureOut">
              <a:rPr lang="sr-Latn-CS" smtClean="0"/>
              <a:pPr/>
              <a:t>14.4.2020.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BDDB5-8F18-4909-89F9-09810144912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3219-4057-47E7-BA6D-552D38DDE440}" type="datetimeFigureOut">
              <a:rPr lang="sr-Latn-CS" smtClean="0"/>
              <a:pPr/>
              <a:t>14.4.2020.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DB5-8F18-4909-89F9-098101449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3219-4057-47E7-BA6D-552D38DDE440}" type="datetimeFigureOut">
              <a:rPr lang="sr-Latn-CS" smtClean="0"/>
              <a:pPr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8FBDDB5-8F18-4909-89F9-098101449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1DB3219-4057-47E7-BA6D-552D38DDE440}" type="datetimeFigureOut">
              <a:rPr lang="sr-Latn-CS" smtClean="0"/>
              <a:pPr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DDB5-8F18-4909-89F9-098101449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DB3219-4057-47E7-BA6D-552D38DDE440}" type="datetimeFigureOut">
              <a:rPr lang="sr-Latn-CS" smtClean="0"/>
              <a:pPr/>
              <a:t>14.4.2020.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8FBDDB5-8F18-4909-89F9-09810144912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2571744"/>
            <a:ext cx="6480048" cy="3067056"/>
          </a:xfrm>
        </p:spPr>
        <p:txBody>
          <a:bodyPr/>
          <a:lstStyle/>
          <a:p>
            <a:pPr algn="ctr"/>
            <a:r>
              <a:rPr lang="hr-HR" dirty="0"/>
              <a:t>Igra  ASOCIJACIJE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390893"/>
              </p:ext>
            </p:extLst>
          </p:nvPr>
        </p:nvGraphicFramePr>
        <p:xfrm>
          <a:off x="457200" y="1785926"/>
          <a:ext cx="8472519" cy="3500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4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4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4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034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SPOJI</a:t>
                      </a:r>
                      <a:r>
                        <a:rPr lang="hr-HR" sz="1600" baseline="0" dirty="0"/>
                        <a:t> ĆELIJE</a:t>
                      </a:r>
                      <a:endParaRPr lang="hr-H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PRAZNO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SPUSTI</a:t>
                      </a:r>
                      <a:r>
                        <a:rPr lang="hr-HR" sz="1600" baseline="0" dirty="0"/>
                        <a:t> DOLJE</a:t>
                      </a:r>
                      <a:endParaRPr lang="hr-H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886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ĆELIJE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NASLOV</a:t>
                      </a:r>
                      <a:r>
                        <a:rPr lang="hr-HR" sz="1600" baseline="0" dirty="0"/>
                        <a:t> I 2 SADRŽAJA</a:t>
                      </a:r>
                      <a:endParaRPr lang="hr-H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OBRIŠITE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886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REDOVI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NASLOV I SADRŽAJ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OTOPITI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886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STUPCI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SAMO NASLOV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IZREZATI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886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TABLICA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SLIDE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ANIMACIJE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886">
                <a:tc gridSpan="3">
                  <a:txBody>
                    <a:bodyPr/>
                    <a:lstStyle/>
                    <a:p>
                      <a:pPr algn="ctr"/>
                      <a:r>
                        <a:rPr lang="hr-HR" dirty="0"/>
                        <a:t>MICROSOFT POWER POINT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141EF9C3-59BD-4E6A-B8B6-7596A4965A0C}"/>
              </a:ext>
            </a:extLst>
          </p:cNvPr>
          <p:cNvSpPr/>
          <p:nvPr/>
        </p:nvSpPr>
        <p:spPr>
          <a:xfrm>
            <a:off x="455537" y="1766555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0F59FB-1480-473E-9670-F2047930F1E3}"/>
              </a:ext>
            </a:extLst>
          </p:cNvPr>
          <p:cNvSpPr/>
          <p:nvPr/>
        </p:nvSpPr>
        <p:spPr>
          <a:xfrm>
            <a:off x="3267143" y="1766547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0F623E-B64E-4CE5-96D0-B801629A241E}"/>
              </a:ext>
            </a:extLst>
          </p:cNvPr>
          <p:cNvSpPr/>
          <p:nvPr/>
        </p:nvSpPr>
        <p:spPr>
          <a:xfrm>
            <a:off x="6102189" y="1768669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5D6DBC-1371-4819-8498-541B5A72A9CD}"/>
              </a:ext>
            </a:extLst>
          </p:cNvPr>
          <p:cNvSpPr/>
          <p:nvPr/>
        </p:nvSpPr>
        <p:spPr>
          <a:xfrm>
            <a:off x="457200" y="2348880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5C644C-1029-4249-A356-5C2CCDF5EA36}"/>
              </a:ext>
            </a:extLst>
          </p:cNvPr>
          <p:cNvSpPr/>
          <p:nvPr/>
        </p:nvSpPr>
        <p:spPr>
          <a:xfrm>
            <a:off x="3284131" y="2348880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DA0E31-F778-4BEA-B0C7-E96826F43B5A}"/>
              </a:ext>
            </a:extLst>
          </p:cNvPr>
          <p:cNvSpPr/>
          <p:nvPr/>
        </p:nvSpPr>
        <p:spPr>
          <a:xfrm>
            <a:off x="6102787" y="2349260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F205BC-2816-4320-8568-E1934D9B17D2}"/>
              </a:ext>
            </a:extLst>
          </p:cNvPr>
          <p:cNvSpPr/>
          <p:nvPr/>
        </p:nvSpPr>
        <p:spPr>
          <a:xfrm>
            <a:off x="457199" y="2924944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443A1-4E97-43B8-BD85-14D1A6DD5282}"/>
              </a:ext>
            </a:extLst>
          </p:cNvPr>
          <p:cNvSpPr/>
          <p:nvPr/>
        </p:nvSpPr>
        <p:spPr>
          <a:xfrm>
            <a:off x="457199" y="3504646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50222-BEEE-4960-ACD5-6C7F4384B5F8}"/>
              </a:ext>
            </a:extLst>
          </p:cNvPr>
          <p:cNvSpPr/>
          <p:nvPr/>
        </p:nvSpPr>
        <p:spPr>
          <a:xfrm>
            <a:off x="3283533" y="2930383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0D8D58-73BF-4486-9B48-B484A07D659F}"/>
              </a:ext>
            </a:extLst>
          </p:cNvPr>
          <p:cNvSpPr/>
          <p:nvPr/>
        </p:nvSpPr>
        <p:spPr>
          <a:xfrm>
            <a:off x="6118741" y="2929734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3F822F8-B0A7-4811-A4C1-18AAA13A39C1}"/>
              </a:ext>
            </a:extLst>
          </p:cNvPr>
          <p:cNvSpPr/>
          <p:nvPr/>
        </p:nvSpPr>
        <p:spPr>
          <a:xfrm>
            <a:off x="3286652" y="3504646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02EDA2-24BF-489E-A6A5-C9DF73384DDA}"/>
              </a:ext>
            </a:extLst>
          </p:cNvPr>
          <p:cNvSpPr/>
          <p:nvPr/>
        </p:nvSpPr>
        <p:spPr>
          <a:xfrm>
            <a:off x="6111288" y="3509945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6AD328-082E-441B-87F2-FA5C8E84B496}"/>
              </a:ext>
            </a:extLst>
          </p:cNvPr>
          <p:cNvSpPr/>
          <p:nvPr/>
        </p:nvSpPr>
        <p:spPr>
          <a:xfrm>
            <a:off x="6107505" y="4095005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5458DF-D21D-4302-A189-C1D91A5D6867}"/>
              </a:ext>
            </a:extLst>
          </p:cNvPr>
          <p:cNvSpPr/>
          <p:nvPr/>
        </p:nvSpPr>
        <p:spPr>
          <a:xfrm>
            <a:off x="3278537" y="4086351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31D494-62EF-47B1-B0C7-3A3B91A3BF45}"/>
              </a:ext>
            </a:extLst>
          </p:cNvPr>
          <p:cNvSpPr/>
          <p:nvPr/>
        </p:nvSpPr>
        <p:spPr>
          <a:xfrm>
            <a:off x="455537" y="4080912"/>
            <a:ext cx="2818656" cy="562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CC9E8F-F2DB-4860-AB9E-0B993F87BA43}"/>
              </a:ext>
            </a:extLst>
          </p:cNvPr>
          <p:cNvSpPr/>
          <p:nvPr/>
        </p:nvSpPr>
        <p:spPr>
          <a:xfrm>
            <a:off x="456975" y="4649305"/>
            <a:ext cx="8464842" cy="619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KONAČNO RJEŠENJE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475</TotalTime>
  <Words>45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Franklin Gothic Book</vt:lpstr>
      <vt:lpstr>Wingdings 2</vt:lpstr>
      <vt:lpstr>Technic</vt:lpstr>
      <vt:lpstr>Igra  ASOCIJACIJE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 ASOCIJACIJE</dc:title>
  <dc:creator>Windows User</dc:creator>
  <cp:lastModifiedBy>Vesna Nikolic</cp:lastModifiedBy>
  <cp:revision>52</cp:revision>
  <dcterms:created xsi:type="dcterms:W3CDTF">2020-04-14T08:04:48Z</dcterms:created>
  <dcterms:modified xsi:type="dcterms:W3CDTF">2020-04-14T16:13:34Z</dcterms:modified>
</cp:coreProperties>
</file>