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03A5E-F606-4367-ADD8-CDF5C4EBD1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F72A9E-5E7A-4F96-96CE-6BB8EF39C2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540FB1-7F86-4F4A-BBE1-2CD581E8D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25022-AC6B-4ADE-96F2-7268DFDAD1EF}" type="datetimeFigureOut">
              <a:rPr lang="hr-HR" smtClean="0"/>
              <a:t>21.4.2020.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5F4F8C-F302-4F17-B39D-009DDB1B2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F58FE6-7F27-4199-A371-4269FABFE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5AD1C-E3FB-4238-9B57-C56193B4439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36739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04F31-CD77-4A1D-827D-703BF5264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B3C920-4912-4524-9F93-C940FBF011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5F1EE8-899D-4A99-ACB5-6BD8B9511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25022-AC6B-4ADE-96F2-7268DFDAD1EF}" type="datetimeFigureOut">
              <a:rPr lang="hr-HR" smtClean="0"/>
              <a:t>21.4.2020.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B12428-1B07-4C7D-8C77-6D1E64A9C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39D045-BB68-4977-B5F1-1D8384455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5AD1C-E3FB-4238-9B57-C56193B4439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05370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26B4F6-7CA2-4E29-8ADA-5C6D8BD9B0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447B2C-62C8-4EC2-B00E-886A06F4AF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F06B7B-40BD-4534-BFB5-004EA2626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25022-AC6B-4ADE-96F2-7268DFDAD1EF}" type="datetimeFigureOut">
              <a:rPr lang="hr-HR" smtClean="0"/>
              <a:t>21.4.2020.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7F0F94-5EB4-49A7-8172-1DC9906FF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E03D41-67FA-4191-8608-8CD276A92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5AD1C-E3FB-4238-9B57-C56193B4439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47770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C90B-0C88-4177-819D-BE1543E88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EA8D56-AC54-4912-9318-896576C617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800F5B-DE4C-4E0A-A81B-4EAA4A153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25022-AC6B-4ADE-96F2-7268DFDAD1EF}" type="datetimeFigureOut">
              <a:rPr lang="hr-HR" smtClean="0"/>
              <a:t>21.4.2020.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261949-43A2-45E7-ABEE-AB9381A65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8629F6-A91D-4409-B566-C0AA4B737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5AD1C-E3FB-4238-9B57-C56193B4439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42436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7D2D0-2236-485D-B593-BF824CDD1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E736E3-C34E-43D9-92B0-BF12826E91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97A869-38ED-4ADF-BC5D-7213CB213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25022-AC6B-4ADE-96F2-7268DFDAD1EF}" type="datetimeFigureOut">
              <a:rPr lang="hr-HR" smtClean="0"/>
              <a:t>21.4.2020.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023A76-93AC-47D7-BF58-194CBDAFC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3C940C-CD88-4737-BCD4-203B651AD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5AD1C-E3FB-4238-9B57-C56193B4439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4241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0B797-0398-4A84-9E7C-86F42D1B0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160092-C1DF-4F05-BAAA-D8E93D8276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CB3886-090B-4ECC-9108-B718DAC1D5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4E0B0A-F022-4E3E-AA1D-B2FE92F32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25022-AC6B-4ADE-96F2-7268DFDAD1EF}" type="datetimeFigureOut">
              <a:rPr lang="hr-HR" smtClean="0"/>
              <a:t>21.4.2020.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B8902-700E-41C1-A7CB-231E56C4E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2FA020-35FC-4907-B348-D715B4104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5AD1C-E3FB-4238-9B57-C56193B4439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73942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09622-F81A-437E-80B3-CC6A752FF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C5F356-4DC2-4E17-8BEA-67CEFFEB6C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87E12F-730A-485E-A6F2-1AA41C6AC0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8A8972-3534-4A82-808A-3B0F9FD877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8436C1-95D7-4B09-B5F0-551258AF4E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42525C-ABA0-4C60-98A6-3A1215F63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25022-AC6B-4ADE-96F2-7268DFDAD1EF}" type="datetimeFigureOut">
              <a:rPr lang="hr-HR" smtClean="0"/>
              <a:t>21.4.2020.</a:t>
            </a:fld>
            <a:endParaRPr lang="hr-H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485E60-EE1E-4D67-B024-07314C9BB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FA6F24-2B7A-4276-B30D-F6A4BB871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5AD1C-E3FB-4238-9B57-C56193B4439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28825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DAB16-AB15-46F7-83D6-533F2F2E8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849A4B-6F4A-4A78-AEDD-658B91553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25022-AC6B-4ADE-96F2-7268DFDAD1EF}" type="datetimeFigureOut">
              <a:rPr lang="hr-HR" smtClean="0"/>
              <a:t>21.4.2020.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6948C1-1D86-4191-9813-E3AB4C424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0C8C4D-A9A9-4683-B470-C6AA8C7DF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5AD1C-E3FB-4238-9B57-C56193B4439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10609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E47344-E129-4741-8F13-3AD5B9332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25022-AC6B-4ADE-96F2-7268DFDAD1EF}" type="datetimeFigureOut">
              <a:rPr lang="hr-HR" smtClean="0"/>
              <a:t>21.4.2020.</a:t>
            </a:fld>
            <a:endParaRPr lang="hr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06693C-4A94-4832-BC88-955532D01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23110A-7C24-4936-A17E-1CA03A69C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5AD1C-E3FB-4238-9B57-C56193B4439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65423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385A7-145D-4BB2-8096-0680570BC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881E6-717B-4E9C-B000-059A17756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9DF141-48A7-4B0C-8F64-B5306D859B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DCC5BC-A458-44F7-9553-C8E4521BA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25022-AC6B-4ADE-96F2-7268DFDAD1EF}" type="datetimeFigureOut">
              <a:rPr lang="hr-HR" smtClean="0"/>
              <a:t>21.4.2020.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CD5B9B-3F06-4861-BB01-3F712B688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199859-EF4C-47D0-BBBC-1BE94676E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5AD1C-E3FB-4238-9B57-C56193B4439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74396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6BA95-F94C-45F4-B8DF-3F3EA915B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E76294-55AE-4FF2-B293-3826C478F3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FD9CED-B827-4FF9-B8DF-630098D026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C80496-1503-4616-8F9B-87877823E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25022-AC6B-4ADE-96F2-7268DFDAD1EF}" type="datetimeFigureOut">
              <a:rPr lang="hr-HR" smtClean="0"/>
              <a:t>21.4.2020.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BF041B-5C81-4B12-AC90-EA4E76B18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378E2B-1246-4557-8856-C18D1E6CA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5AD1C-E3FB-4238-9B57-C56193B4439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39648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96910B-B149-4EE5-A570-3AEDDF2C0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E2BCAA-05A0-44B4-BF93-E3B17D3889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EA5A79-ACCB-4F19-900D-37DAC2FA52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25022-AC6B-4ADE-96F2-7268DFDAD1EF}" type="datetimeFigureOut">
              <a:rPr lang="hr-HR" smtClean="0"/>
              <a:t>21.4.2020.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C80DBF-4028-4A6E-BF6C-E04646DDE3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ECAA8B-79D6-42D0-9F04-00450292BF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5AD1C-E3FB-4238-9B57-C56193B4439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84061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667DB-22F7-4A10-904F-156F4C9FCD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297238"/>
          </a:xfrm>
        </p:spPr>
        <p:txBody>
          <a:bodyPr>
            <a:normAutofit/>
          </a:bodyPr>
          <a:lstStyle/>
          <a:p>
            <a:r>
              <a:rPr lang="hr-HR" sz="7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Igra asocijacije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B36615-8555-463E-8245-C4B4765315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86275" y="5530056"/>
            <a:ext cx="9258300" cy="1893887"/>
          </a:xfrm>
        </p:spPr>
        <p:txBody>
          <a:bodyPr>
            <a:normAutofit/>
          </a:bodyPr>
          <a:lstStyle/>
          <a:p>
            <a:r>
              <a:rPr lang="hr-HR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Nikolina Bekavac 6.a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5441A34-F725-429F-B365-BB82AF080F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8705" y="544513"/>
            <a:ext cx="3195570" cy="2506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686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B66CC22F-C517-48C5-9202-7F57A91BDD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7649417"/>
              </p:ext>
            </p:extLst>
          </p:nvPr>
        </p:nvGraphicFramePr>
        <p:xfrm>
          <a:off x="2032000" y="837000"/>
          <a:ext cx="8127999" cy="518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452537284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64868636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402612516"/>
                    </a:ext>
                  </a:extLst>
                </a:gridCol>
              </a:tblGrid>
              <a:tr h="86400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BROD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KAMPIRANJE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REKREACIJA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7849717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SUNCOBRAN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ROĐENDANI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KUKCI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3962054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PIJESAK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PUTOVANJE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ODMOR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1999277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PLAŽA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RAFTING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ZDRAVLJE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0098672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MORE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ZABAVA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PRIRODA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113528"/>
                  </a:ext>
                </a:extLst>
              </a:tr>
              <a:tr h="864000">
                <a:tc gridSpan="3">
                  <a:txBody>
                    <a:bodyPr/>
                    <a:lstStyle/>
                    <a:p>
                      <a:pPr algn="ctr"/>
                      <a:r>
                        <a:rPr lang="hr-HR" dirty="0"/>
                        <a:t>LJETNI PRAZNICI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66761310"/>
                  </a:ext>
                </a:extLst>
              </a:tr>
            </a:tbl>
          </a:graphicData>
        </a:graphic>
      </p:graphicFrame>
      <p:sp>
        <p:nvSpPr>
          <p:cNvPr id="20" name="Rectangle 19">
            <a:extLst>
              <a:ext uri="{FF2B5EF4-FFF2-40B4-BE49-F238E27FC236}">
                <a16:creationId xmlns:a16="http://schemas.microsoft.com/office/drawing/2014/main" id="{386BB055-41C2-4283-AC0C-8DE3FD0F092A}"/>
              </a:ext>
            </a:extLst>
          </p:cNvPr>
          <p:cNvSpPr/>
          <p:nvPr/>
        </p:nvSpPr>
        <p:spPr>
          <a:xfrm>
            <a:off x="2032000" y="853310"/>
            <a:ext cx="2693227" cy="848205"/>
          </a:xfrm>
          <a:prstGeom prst="rect">
            <a:avLst/>
          </a:prstGeom>
          <a:solidFill>
            <a:srgbClr val="00FFCC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A1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47A50C2-BC53-44B7-8C68-59404CACB46F}"/>
              </a:ext>
            </a:extLst>
          </p:cNvPr>
          <p:cNvSpPr/>
          <p:nvPr/>
        </p:nvSpPr>
        <p:spPr>
          <a:xfrm>
            <a:off x="2031999" y="2550452"/>
            <a:ext cx="2697201" cy="878547"/>
          </a:xfrm>
          <a:prstGeom prst="rect">
            <a:avLst/>
          </a:prstGeom>
          <a:solidFill>
            <a:srgbClr val="00FFCC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A3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7322B44-A311-4A10-818C-AAB5D3B57A1B}"/>
              </a:ext>
            </a:extLst>
          </p:cNvPr>
          <p:cNvSpPr/>
          <p:nvPr/>
        </p:nvSpPr>
        <p:spPr>
          <a:xfrm>
            <a:off x="2031998" y="3439441"/>
            <a:ext cx="2697201" cy="859380"/>
          </a:xfrm>
          <a:prstGeom prst="rect">
            <a:avLst/>
          </a:prstGeom>
          <a:solidFill>
            <a:srgbClr val="00FFCC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A4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827DD8A-EEF5-48E2-AD32-49BF48C84FCB}"/>
              </a:ext>
            </a:extLst>
          </p:cNvPr>
          <p:cNvSpPr/>
          <p:nvPr/>
        </p:nvSpPr>
        <p:spPr>
          <a:xfrm>
            <a:off x="2031998" y="4298821"/>
            <a:ext cx="2685428" cy="836769"/>
          </a:xfrm>
          <a:prstGeom prst="rect">
            <a:avLst/>
          </a:prstGeom>
          <a:solidFill>
            <a:srgbClr val="00FFCC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STUPAC A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203CD15-FBEA-4775-B5C7-46DA9F22D29F}"/>
              </a:ext>
            </a:extLst>
          </p:cNvPr>
          <p:cNvSpPr/>
          <p:nvPr/>
        </p:nvSpPr>
        <p:spPr>
          <a:xfrm>
            <a:off x="2032001" y="1704788"/>
            <a:ext cx="2679002" cy="845665"/>
          </a:xfrm>
          <a:prstGeom prst="rect">
            <a:avLst/>
          </a:prstGeom>
          <a:solidFill>
            <a:srgbClr val="00FFCC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A2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68B7F3B-56FC-47E4-A61E-F6B908EDED1D}"/>
              </a:ext>
            </a:extLst>
          </p:cNvPr>
          <p:cNvSpPr/>
          <p:nvPr/>
        </p:nvSpPr>
        <p:spPr>
          <a:xfrm>
            <a:off x="2031998" y="5156739"/>
            <a:ext cx="8127998" cy="847951"/>
          </a:xfrm>
          <a:prstGeom prst="rect">
            <a:avLst/>
          </a:prstGeom>
          <a:solidFill>
            <a:srgbClr val="00FFCC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KONAČNO RJEŠENJE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3D51800-EE10-43D0-BCAF-DE897F6A2C82}"/>
              </a:ext>
            </a:extLst>
          </p:cNvPr>
          <p:cNvSpPr/>
          <p:nvPr/>
        </p:nvSpPr>
        <p:spPr>
          <a:xfrm>
            <a:off x="4729200" y="853308"/>
            <a:ext cx="2697200" cy="837765"/>
          </a:xfrm>
          <a:prstGeom prst="rect">
            <a:avLst/>
          </a:prstGeom>
          <a:solidFill>
            <a:srgbClr val="00FFCC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B1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B6CD0DA-7055-457B-B327-BC96A600CEF7}"/>
              </a:ext>
            </a:extLst>
          </p:cNvPr>
          <p:cNvSpPr/>
          <p:nvPr/>
        </p:nvSpPr>
        <p:spPr>
          <a:xfrm>
            <a:off x="4729199" y="1710409"/>
            <a:ext cx="2697200" cy="825109"/>
          </a:xfrm>
          <a:prstGeom prst="rect">
            <a:avLst/>
          </a:prstGeom>
          <a:solidFill>
            <a:srgbClr val="00FFCC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B2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6EE5F7A-42F7-454D-A61A-9DD92628B973}"/>
              </a:ext>
            </a:extLst>
          </p:cNvPr>
          <p:cNvSpPr/>
          <p:nvPr/>
        </p:nvSpPr>
        <p:spPr>
          <a:xfrm>
            <a:off x="4729197" y="4274017"/>
            <a:ext cx="2697200" cy="877416"/>
          </a:xfrm>
          <a:prstGeom prst="rect">
            <a:avLst/>
          </a:prstGeom>
          <a:solidFill>
            <a:srgbClr val="00FFCC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STUPAC B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C4DD5FD-27D1-4772-8132-0A7CED87AB2B}"/>
              </a:ext>
            </a:extLst>
          </p:cNvPr>
          <p:cNvSpPr/>
          <p:nvPr/>
        </p:nvSpPr>
        <p:spPr>
          <a:xfrm>
            <a:off x="4729198" y="3430471"/>
            <a:ext cx="2697200" cy="863044"/>
          </a:xfrm>
          <a:prstGeom prst="rect">
            <a:avLst/>
          </a:prstGeom>
          <a:solidFill>
            <a:srgbClr val="00FFCC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B4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BC2FD29-D21B-48A8-B632-792B5C50B327}"/>
              </a:ext>
            </a:extLst>
          </p:cNvPr>
          <p:cNvSpPr/>
          <p:nvPr/>
        </p:nvSpPr>
        <p:spPr>
          <a:xfrm>
            <a:off x="4729198" y="2547179"/>
            <a:ext cx="2697200" cy="868920"/>
          </a:xfrm>
          <a:prstGeom prst="rect">
            <a:avLst/>
          </a:prstGeom>
          <a:solidFill>
            <a:srgbClr val="00FFCC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B3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049DF29-7871-4511-86AA-2979779D46AC}"/>
              </a:ext>
            </a:extLst>
          </p:cNvPr>
          <p:cNvSpPr/>
          <p:nvPr/>
        </p:nvSpPr>
        <p:spPr>
          <a:xfrm>
            <a:off x="7426396" y="1691073"/>
            <a:ext cx="2733597" cy="854634"/>
          </a:xfrm>
          <a:prstGeom prst="rect">
            <a:avLst/>
          </a:prstGeom>
          <a:solidFill>
            <a:srgbClr val="00FFCC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C2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488D160-C876-41E3-B4A5-E9DAD22A0F1A}"/>
              </a:ext>
            </a:extLst>
          </p:cNvPr>
          <p:cNvSpPr/>
          <p:nvPr/>
        </p:nvSpPr>
        <p:spPr>
          <a:xfrm>
            <a:off x="7426398" y="853308"/>
            <a:ext cx="2733598" cy="829175"/>
          </a:xfrm>
          <a:prstGeom prst="rect">
            <a:avLst/>
          </a:prstGeom>
          <a:solidFill>
            <a:srgbClr val="00FFCC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C1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9377B994-100C-4262-B3D0-126E92742FAD}"/>
              </a:ext>
            </a:extLst>
          </p:cNvPr>
          <p:cNvSpPr/>
          <p:nvPr/>
        </p:nvSpPr>
        <p:spPr>
          <a:xfrm>
            <a:off x="7444594" y="2547522"/>
            <a:ext cx="2711434" cy="878546"/>
          </a:xfrm>
          <a:prstGeom prst="rect">
            <a:avLst/>
          </a:prstGeom>
          <a:solidFill>
            <a:srgbClr val="00FFCC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C3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519DD6E-AFD8-4605-A3FB-712006468EDE}"/>
              </a:ext>
            </a:extLst>
          </p:cNvPr>
          <p:cNvSpPr/>
          <p:nvPr/>
        </p:nvSpPr>
        <p:spPr>
          <a:xfrm>
            <a:off x="7438169" y="3426068"/>
            <a:ext cx="2717860" cy="886226"/>
          </a:xfrm>
          <a:prstGeom prst="rect">
            <a:avLst/>
          </a:prstGeom>
          <a:solidFill>
            <a:srgbClr val="00FFCC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C4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0F663DC-BFFE-484B-BFA8-0727EDC730B7}"/>
              </a:ext>
            </a:extLst>
          </p:cNvPr>
          <p:cNvSpPr/>
          <p:nvPr/>
        </p:nvSpPr>
        <p:spPr>
          <a:xfrm>
            <a:off x="7444594" y="4317600"/>
            <a:ext cx="2711434" cy="833833"/>
          </a:xfrm>
          <a:prstGeom prst="rect">
            <a:avLst/>
          </a:prstGeom>
          <a:solidFill>
            <a:srgbClr val="00FFCC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STUPAC C</a:t>
            </a:r>
          </a:p>
        </p:txBody>
      </p:sp>
    </p:spTree>
    <p:extLst>
      <p:ext uri="{BB962C8B-B14F-4D97-AF65-F5344CB8AC3E}">
        <p14:creationId xmlns:p14="http://schemas.microsoft.com/office/powerpoint/2010/main" val="1299837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20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44</Words>
  <Application>Microsoft Office PowerPoint</Application>
  <PresentationFormat>Widescreen</PresentationFormat>
  <Paragraphs>34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Igra asocijacije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Igra asocijacije</dc:title>
  <dc:creator>user</dc:creator>
  <cp:lastModifiedBy>user</cp:lastModifiedBy>
  <cp:revision>25</cp:revision>
  <dcterms:created xsi:type="dcterms:W3CDTF">2020-04-21T11:44:29Z</dcterms:created>
  <dcterms:modified xsi:type="dcterms:W3CDTF">2020-04-21T15:33:06Z</dcterms:modified>
</cp:coreProperties>
</file>